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87" r:id="rId5"/>
    <p:sldId id="257" r:id="rId6"/>
    <p:sldId id="258" r:id="rId7"/>
    <p:sldId id="259" r:id="rId8"/>
    <p:sldId id="271" r:id="rId9"/>
    <p:sldId id="276" r:id="rId10"/>
    <p:sldId id="260" r:id="rId11"/>
    <p:sldId id="265" r:id="rId12"/>
    <p:sldId id="263" r:id="rId13"/>
    <p:sldId id="261" r:id="rId14"/>
    <p:sldId id="266" r:id="rId15"/>
    <p:sldId id="274" r:id="rId16"/>
    <p:sldId id="267" r:id="rId17"/>
    <p:sldId id="268" r:id="rId18"/>
    <p:sldId id="272" r:id="rId19"/>
    <p:sldId id="275" r:id="rId20"/>
    <p:sldId id="278" r:id="rId21"/>
    <p:sldId id="277" r:id="rId22"/>
    <p:sldId id="285" r:id="rId23"/>
    <p:sldId id="286" r:id="rId24"/>
    <p:sldId id="280" r:id="rId25"/>
    <p:sldId id="288" r:id="rId26"/>
    <p:sldId id="289" r:id="rId27"/>
    <p:sldId id="290" r:id="rId28"/>
    <p:sldId id="291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18" userDrawn="1">
          <p15:clr>
            <a:srgbClr val="A4A3A4"/>
          </p15:clr>
        </p15:guide>
        <p15:guide id="2" pos="29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B837"/>
    <a:srgbClr val="AAC723"/>
    <a:srgbClr val="AAC78D"/>
    <a:srgbClr val="00528D"/>
    <a:srgbClr val="FFFFFF"/>
    <a:srgbClr val="005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82" autoAdjust="0"/>
  </p:normalViewPr>
  <p:slideViewPr>
    <p:cSldViewPr snapToGrid="0" snapToObjects="1">
      <p:cViewPr varScale="1">
        <p:scale>
          <a:sx n="99" d="100"/>
          <a:sy n="99" d="100"/>
        </p:scale>
        <p:origin x="-307" y="-67"/>
      </p:cViewPr>
      <p:guideLst>
        <p:guide orient="horz" pos="2618"/>
        <p:guide pos="29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1 - blauw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30238" y="2181298"/>
            <a:ext cx="7876446" cy="803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00" b="1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238" y="4303254"/>
            <a:ext cx="3482975" cy="4108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30238" y="331893"/>
            <a:ext cx="7883526" cy="1612107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buNone/>
              <a:defRPr sz="43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95426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- blauw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30238" y="1785182"/>
            <a:ext cx="7883526" cy="1323344"/>
          </a:xfrm>
          <a:prstGeom prst="rect">
            <a:avLst/>
          </a:prstGeom>
        </p:spPr>
        <p:txBody>
          <a:bodyPr vert="horz" anchor="b" anchorCtr="0"/>
          <a:lstStyle>
            <a:lvl1pPr marL="0" indent="0" algn="l">
              <a:lnSpc>
                <a:spcPct val="70000"/>
              </a:lnSpc>
              <a:buNone/>
              <a:defRPr sz="4300" b="1" cap="all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CE4CCA69-F79D-4D8F-AFD9-4725845C06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A476C377-70A4-4F76-B50C-5415254D6A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8C73D16D-73DD-46E9-91EE-C83DBA1F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232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- witt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30238" y="1785182"/>
            <a:ext cx="7883526" cy="1323344"/>
          </a:xfrm>
          <a:prstGeom prst="rect">
            <a:avLst/>
          </a:prstGeom>
        </p:spPr>
        <p:txBody>
          <a:bodyPr vert="horz" anchor="b" anchorCtr="0"/>
          <a:lstStyle>
            <a:lvl1pPr marL="0" indent="0" algn="l">
              <a:lnSpc>
                <a:spcPct val="70000"/>
              </a:lnSpc>
              <a:buNone/>
              <a:defRPr sz="4300" b="1" cap="all" spc="0">
                <a:solidFill>
                  <a:srgbClr val="00548E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B0E4C764-B57B-4315-9F9D-41153657DE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A72BFE6E-984E-4968-8E07-8BF741F06D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61F6D49-BABD-4B0C-8F3F-015BEDE8B3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164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- blauw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00879" y="624007"/>
            <a:ext cx="3319114" cy="3895486"/>
          </a:xfrm>
          <a:prstGeom prst="rect">
            <a:avLst/>
          </a:prstGeom>
          <a:effectLst/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66920" y="535192"/>
            <a:ext cx="4273532" cy="85032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lnSpc>
                <a:spcPct val="80000"/>
              </a:lnSpc>
              <a:buNone/>
              <a:defRPr sz="2400" b="1" cap="all" spc="0">
                <a:solidFill>
                  <a:srgbClr val="6FB837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F1FDBCC5-68DF-4B94-8B67-FFCD4865FB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6688" y="1609852"/>
            <a:ext cx="4273550" cy="290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44500" indent="-285750">
              <a:defRPr sz="1400">
                <a:solidFill>
                  <a:schemeClr val="bg1"/>
                </a:solidFill>
              </a:defRPr>
            </a:lvl2pPr>
            <a:lvl3pPr marL="803275" indent="-228600">
              <a:defRPr sz="1200">
                <a:solidFill>
                  <a:schemeClr val="bg1"/>
                </a:solidFill>
              </a:defRPr>
            </a:lvl3pPr>
            <a:lvl4pPr marL="1162050" indent="-228600">
              <a:defRPr sz="1100">
                <a:solidFill>
                  <a:schemeClr val="bg1"/>
                </a:solidFill>
              </a:defRPr>
            </a:lvl4pPr>
            <a:lvl5pPr marL="1435100" indent="-228600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8CC775E-301A-4160-BBBA-C90BCDD1164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1F9FB0B-0315-4A72-A4D7-6B18AA04093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110ABFBC-2EDB-492B-BE2A-14486093076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9838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 - witte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00879" y="624007"/>
            <a:ext cx="3319114" cy="3895486"/>
          </a:xfrm>
          <a:prstGeom prst="rect">
            <a:avLst/>
          </a:prstGeom>
          <a:effectLst/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66920" y="535192"/>
            <a:ext cx="4273532" cy="85032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lnSpc>
                <a:spcPct val="80000"/>
              </a:lnSpc>
              <a:buNone/>
              <a:defRPr sz="2400" b="1" cap="all" spc="0">
                <a:solidFill>
                  <a:srgbClr val="00548E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xmlns="" id="{8219CEB5-A479-4E4A-8B4F-BEF6692832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6688" y="1609852"/>
            <a:ext cx="4273550" cy="290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44500" indent="-285750">
              <a:defRPr sz="1400">
                <a:solidFill>
                  <a:schemeClr val="tx1"/>
                </a:solidFill>
              </a:defRPr>
            </a:lvl2pPr>
            <a:lvl3pPr marL="803275" indent="-228600">
              <a:defRPr sz="1200">
                <a:solidFill>
                  <a:schemeClr val="tx1"/>
                </a:solidFill>
              </a:defRPr>
            </a:lvl3pPr>
            <a:lvl4pPr marL="1162050" indent="-228600">
              <a:defRPr sz="1100">
                <a:solidFill>
                  <a:schemeClr val="tx1"/>
                </a:solidFill>
              </a:defRPr>
            </a:lvl4pPr>
            <a:lvl5pPr marL="1435100" indent="-228600"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845474BD-CF83-417F-BBAE-FA4703662C6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7464478-0DA9-4D24-8331-D84A367CC1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88F3817D-2C3D-4315-BB6C-BF818C10086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609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(lang) en afbeelding - blauw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00879" y="624007"/>
            <a:ext cx="3319114" cy="3895486"/>
          </a:xfrm>
          <a:prstGeom prst="rect">
            <a:avLst/>
          </a:prstGeom>
          <a:effectLst/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66920" y="535193"/>
            <a:ext cx="4273532" cy="59276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lnSpc>
                <a:spcPct val="80000"/>
              </a:lnSpc>
              <a:buNone/>
              <a:defRPr sz="2400" b="1" cap="all" spc="0">
                <a:solidFill>
                  <a:srgbClr val="6FB837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xmlns="" id="{C8390B63-60B7-44D2-B8F1-EAAA7C4AB5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6688" y="1127955"/>
            <a:ext cx="4273550" cy="3471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44500" indent="-285750">
              <a:defRPr sz="1400">
                <a:solidFill>
                  <a:schemeClr val="bg1"/>
                </a:solidFill>
              </a:defRPr>
            </a:lvl2pPr>
            <a:lvl3pPr marL="803275" indent="-228600">
              <a:defRPr sz="1200">
                <a:solidFill>
                  <a:schemeClr val="bg1"/>
                </a:solidFill>
              </a:defRPr>
            </a:lvl3pPr>
            <a:lvl4pPr marL="1162050" indent="-228600">
              <a:defRPr sz="1100">
                <a:solidFill>
                  <a:schemeClr val="bg1"/>
                </a:solidFill>
              </a:defRPr>
            </a:lvl4pPr>
            <a:lvl5pPr marL="1435100" indent="-228600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E156CDD-9662-4633-93ED-421851762EB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4D24F0C-03E1-4BEA-8B80-820D9066569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1A17565C-52D3-4F7F-A2FD-EA407E64B35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486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(lang) en afbeelding - witte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00879" y="624007"/>
            <a:ext cx="3319114" cy="3895486"/>
          </a:xfrm>
          <a:prstGeom prst="rect">
            <a:avLst/>
          </a:prstGeom>
          <a:effectLst/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66920" y="535193"/>
            <a:ext cx="4273532" cy="59276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lnSpc>
                <a:spcPct val="80000"/>
              </a:lnSpc>
              <a:buNone/>
              <a:defRPr sz="2400" b="1" cap="all" spc="0">
                <a:solidFill>
                  <a:srgbClr val="00548E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xmlns="" id="{108A9C9E-1310-41A1-9AB8-FD62CC6E73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6688" y="1127955"/>
            <a:ext cx="4273550" cy="3471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44500" indent="-285750">
              <a:defRPr sz="1400">
                <a:solidFill>
                  <a:schemeClr val="tx1"/>
                </a:solidFill>
              </a:defRPr>
            </a:lvl2pPr>
            <a:lvl3pPr marL="803275" indent="-228600">
              <a:defRPr sz="1200">
                <a:solidFill>
                  <a:schemeClr val="tx1"/>
                </a:solidFill>
              </a:defRPr>
            </a:lvl3pPr>
            <a:lvl4pPr marL="1162050" indent="-228600">
              <a:defRPr sz="1100">
                <a:solidFill>
                  <a:schemeClr val="tx1"/>
                </a:solidFill>
              </a:defRPr>
            </a:lvl4pPr>
            <a:lvl5pPr marL="1435100" indent="-228600"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28FE9037-83A6-461E-A58D-2F7AD12AD6E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6A435C73-D7DF-4BA4-B282-65BA81833F0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5DC60B03-743A-4FBA-BD52-AB615D67CB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8731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(lang) en 4 afbeeldingen - blauw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00879" y="624007"/>
            <a:ext cx="3319114" cy="2626623"/>
          </a:xfrm>
          <a:prstGeom prst="rect">
            <a:avLst/>
          </a:prstGeom>
          <a:effectLst/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66920" y="535193"/>
            <a:ext cx="4273532" cy="59276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lnSpc>
                <a:spcPct val="80000"/>
              </a:lnSpc>
              <a:buNone/>
              <a:defRPr sz="2400" b="1" cap="all" spc="0">
                <a:solidFill>
                  <a:srgbClr val="6FB837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192442" y="3402013"/>
            <a:ext cx="1584000" cy="1196975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935993" y="3402014"/>
            <a:ext cx="1584000" cy="54000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935993" y="4048875"/>
            <a:ext cx="1584000" cy="54000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xmlns="" id="{461B394B-463C-4826-8769-A71B4C6DA4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6688" y="1127955"/>
            <a:ext cx="4273550" cy="3471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44500" indent="-285750">
              <a:defRPr sz="1400">
                <a:solidFill>
                  <a:schemeClr val="bg1"/>
                </a:solidFill>
              </a:defRPr>
            </a:lvl2pPr>
            <a:lvl3pPr marL="803275" indent="-228600">
              <a:defRPr sz="1200">
                <a:solidFill>
                  <a:schemeClr val="bg1"/>
                </a:solidFill>
              </a:defRPr>
            </a:lvl3pPr>
            <a:lvl4pPr marL="1162050" indent="-228600">
              <a:defRPr sz="1100">
                <a:solidFill>
                  <a:schemeClr val="bg1"/>
                </a:solidFill>
              </a:defRPr>
            </a:lvl4pPr>
            <a:lvl5pPr marL="1435100" indent="-228600"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4E43E46-93A2-48BD-987F-6746FAB537C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E8E1CFE-9F6F-4488-AE18-3462A092A6B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25B6824A-5869-4A54-BA7A-BBDF82865E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919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(lang) en 4 afbeeldingen - witte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00879" y="624007"/>
            <a:ext cx="3319114" cy="2626623"/>
          </a:xfrm>
          <a:prstGeom prst="rect">
            <a:avLst/>
          </a:prstGeom>
          <a:effectLst/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66920" y="535193"/>
            <a:ext cx="4273532" cy="592762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lnSpc>
                <a:spcPct val="80000"/>
              </a:lnSpc>
              <a:buNone/>
              <a:defRPr sz="2400" b="1" cap="all" spc="0">
                <a:solidFill>
                  <a:srgbClr val="00548E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192442" y="3402013"/>
            <a:ext cx="1584000" cy="1196975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935993" y="3402014"/>
            <a:ext cx="1584000" cy="54000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935993" y="4048875"/>
            <a:ext cx="1584000" cy="540000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xmlns="" id="{62F327E8-029E-4BEB-95E1-4D322CADE9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6688" y="1127955"/>
            <a:ext cx="4273550" cy="3471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44500" indent="-285750">
              <a:defRPr sz="1400">
                <a:solidFill>
                  <a:schemeClr val="tx1"/>
                </a:solidFill>
              </a:defRPr>
            </a:lvl2pPr>
            <a:lvl3pPr marL="803275" indent="-228600">
              <a:defRPr sz="1200">
                <a:solidFill>
                  <a:schemeClr val="tx1"/>
                </a:solidFill>
              </a:defRPr>
            </a:lvl3pPr>
            <a:lvl4pPr marL="1162050" indent="-228600">
              <a:defRPr sz="1100">
                <a:solidFill>
                  <a:schemeClr val="tx1"/>
                </a:solidFill>
              </a:defRPr>
            </a:lvl4pPr>
            <a:lvl5pPr marL="1435100" indent="-228600"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2A080C9-1649-4E27-B5AE-EACE29BD922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xmlns="" id="{B24BC0ED-0B0F-495D-A827-EDFB491AF82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xmlns="" id="{5B9BC70C-7F3B-4C22-8EA1-E9C9009A88E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754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fbeeldingen, titel en tekst (klein) - witte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129619" y="3339445"/>
            <a:ext cx="1287731" cy="1180048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0238" y="624007"/>
            <a:ext cx="3319114" cy="3895486"/>
          </a:xfrm>
          <a:prstGeom prst="rect">
            <a:avLst/>
          </a:prstGeom>
          <a:effectLst/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120739" y="624008"/>
            <a:ext cx="4393025" cy="2591096"/>
          </a:xfrm>
          <a:prstGeom prst="rect">
            <a:avLst/>
          </a:prstGeom>
          <a:effectLst/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504404" y="3215103"/>
            <a:ext cx="3009360" cy="427421"/>
          </a:xfrm>
          <a:prstGeom prst="rect">
            <a:avLst/>
          </a:prstGeom>
        </p:spPr>
        <p:txBody>
          <a:bodyPr vert="horz" wrap="none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cap="all" baseline="0">
                <a:solidFill>
                  <a:srgbClr val="00548E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C8B4AFE6-AC96-454A-98C7-191C04E0D3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3863" y="3642525"/>
            <a:ext cx="3009900" cy="876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44500" indent="-179388">
              <a:defRPr sz="1200"/>
            </a:lvl2pPr>
            <a:lvl3pPr marL="717550" indent="-179388">
              <a:defRPr sz="1100"/>
            </a:lvl3pPr>
            <a:lvl4pPr marL="982663" indent="-179388">
              <a:defRPr sz="1050"/>
            </a:lvl4pPr>
            <a:lvl5pPr marL="1255713" indent="-179388">
              <a:defRPr sz="105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56CF35AF-4360-49A8-86BB-53ACB04C923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42924381-AF15-43C8-B0ED-322C9EA8039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474F035-B900-428E-94AE-C26275A26E7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019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(breed),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" y="-1"/>
            <a:ext cx="9144000" cy="3437141"/>
          </a:xfrm>
          <a:prstGeom prst="rect">
            <a:avLst/>
          </a:prstGeom>
          <a:effectLst/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30237" y="3836808"/>
            <a:ext cx="4671662" cy="994728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300" b="1" cap="all" baseline="0">
                <a:solidFill>
                  <a:srgbClr val="00548E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xmlns="" id="{FC8DA955-68AD-467D-BA97-60BD6CD1FA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3863" y="3836808"/>
            <a:ext cx="3009900" cy="876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44500" indent="-179388">
              <a:defRPr sz="1200"/>
            </a:lvl2pPr>
            <a:lvl3pPr marL="717550" indent="-179388">
              <a:defRPr sz="1100"/>
            </a:lvl3pPr>
            <a:lvl4pPr marL="982663" indent="-179388">
              <a:defRPr sz="1050"/>
            </a:lvl4pPr>
            <a:lvl5pPr marL="1255713" indent="-179388">
              <a:defRPr sz="105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E4609A37-DBC7-4D1A-8D0F-8F1E0B29A28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BFB78E05-A836-4C95-8670-476180A4D1D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3B2C2E5E-42C2-4709-8631-224CDFCC09D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02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1 - witt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30238" y="2181298"/>
            <a:ext cx="7858172" cy="803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00" b="1" cap="all">
                <a:solidFill>
                  <a:srgbClr val="00528D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238" y="4303254"/>
            <a:ext cx="3482975" cy="4108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30238" y="379307"/>
            <a:ext cx="7883526" cy="1564693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buNone/>
              <a:defRPr sz="4300" b="1" cap="all">
                <a:solidFill>
                  <a:srgbClr val="00528D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1 - witt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238" y="4303254"/>
            <a:ext cx="3482975" cy="41086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90000"/>
              </a:lnSpc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33273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1 - blauw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238" y="4303254"/>
            <a:ext cx="3482975" cy="41086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90000"/>
              </a:lnSpc>
              <a:buNone/>
              <a:defRPr sz="1100">
                <a:solidFill>
                  <a:srgbClr val="000000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9437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1 - afbeelding op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9144000" cy="4238625"/>
          </a:xfrm>
          <a:custGeom>
            <a:avLst/>
            <a:gdLst>
              <a:gd name="connsiteX0" fmla="*/ 0 w 9144000"/>
              <a:gd name="connsiteY0" fmla="*/ 0 h 4229100"/>
              <a:gd name="connsiteX1" fmla="*/ 9144000 w 9144000"/>
              <a:gd name="connsiteY1" fmla="*/ 0 h 4229100"/>
              <a:gd name="connsiteX2" fmla="*/ 9144000 w 9144000"/>
              <a:gd name="connsiteY2" fmla="*/ 4229100 h 4229100"/>
              <a:gd name="connsiteX3" fmla="*/ 0 w 9144000"/>
              <a:gd name="connsiteY3" fmla="*/ 4229100 h 4229100"/>
              <a:gd name="connsiteX4" fmla="*/ 0 w 9144000"/>
              <a:gd name="connsiteY4" fmla="*/ 0 h 4229100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056611 w 9144000"/>
              <a:gd name="connsiteY3" fmla="*/ 4229739 h 4229739"/>
              <a:gd name="connsiteX4" fmla="*/ 0 w 9144000"/>
              <a:gd name="connsiteY4" fmla="*/ 4229100 h 4229739"/>
              <a:gd name="connsiteX5" fmla="*/ 0 w 9144000"/>
              <a:gd name="connsiteY5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481846 w 9144000"/>
              <a:gd name="connsiteY3" fmla="*/ 4223992 h 4229739"/>
              <a:gd name="connsiteX4" fmla="*/ 7056611 w 9144000"/>
              <a:gd name="connsiteY4" fmla="*/ 4229739 h 4229739"/>
              <a:gd name="connsiteX5" fmla="*/ 0 w 9144000"/>
              <a:gd name="connsiteY5" fmla="*/ 4229100 h 4229739"/>
              <a:gd name="connsiteX6" fmla="*/ 0 w 9144000"/>
              <a:gd name="connsiteY6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142807 w 9144000"/>
              <a:gd name="connsiteY3" fmla="*/ 3678034 h 4229739"/>
              <a:gd name="connsiteX4" fmla="*/ 7056611 w 9144000"/>
              <a:gd name="connsiteY4" fmla="*/ 4229739 h 4229739"/>
              <a:gd name="connsiteX5" fmla="*/ 0 w 9144000"/>
              <a:gd name="connsiteY5" fmla="*/ 4229100 h 4229739"/>
              <a:gd name="connsiteX6" fmla="*/ 0 w 9144000"/>
              <a:gd name="connsiteY6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142807 w 9144000"/>
              <a:gd name="connsiteY3" fmla="*/ 3678034 h 4229739"/>
              <a:gd name="connsiteX4" fmla="*/ 7056611 w 9144000"/>
              <a:gd name="connsiteY4" fmla="*/ 4229739 h 4229739"/>
              <a:gd name="connsiteX5" fmla="*/ 0 w 9144000"/>
              <a:gd name="connsiteY5" fmla="*/ 4229100 h 4229739"/>
              <a:gd name="connsiteX6" fmla="*/ 0 w 9144000"/>
              <a:gd name="connsiteY6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464607 w 9144000"/>
              <a:gd name="connsiteY3" fmla="*/ 3758491 h 4229739"/>
              <a:gd name="connsiteX4" fmla="*/ 7142807 w 9144000"/>
              <a:gd name="connsiteY4" fmla="*/ 3678034 h 4229739"/>
              <a:gd name="connsiteX5" fmla="*/ 7056611 w 9144000"/>
              <a:gd name="connsiteY5" fmla="*/ 4229739 h 4229739"/>
              <a:gd name="connsiteX6" fmla="*/ 0 w 9144000"/>
              <a:gd name="connsiteY6" fmla="*/ 4229100 h 4229739"/>
              <a:gd name="connsiteX7" fmla="*/ 0 w 9144000"/>
              <a:gd name="connsiteY7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251990 w 9144000"/>
              <a:gd name="connsiteY3" fmla="*/ 3522867 h 4229739"/>
              <a:gd name="connsiteX4" fmla="*/ 7142807 w 9144000"/>
              <a:gd name="connsiteY4" fmla="*/ 3678034 h 4229739"/>
              <a:gd name="connsiteX5" fmla="*/ 7056611 w 9144000"/>
              <a:gd name="connsiteY5" fmla="*/ 4229739 h 4229739"/>
              <a:gd name="connsiteX6" fmla="*/ 0 w 9144000"/>
              <a:gd name="connsiteY6" fmla="*/ 4229100 h 4229739"/>
              <a:gd name="connsiteX7" fmla="*/ 0 w 9144000"/>
              <a:gd name="connsiteY7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251990 w 9144000"/>
              <a:gd name="connsiteY3" fmla="*/ 3522867 h 4229739"/>
              <a:gd name="connsiteX4" fmla="*/ 7142807 w 9144000"/>
              <a:gd name="connsiteY4" fmla="*/ 3678034 h 4229739"/>
              <a:gd name="connsiteX5" fmla="*/ 7056611 w 9144000"/>
              <a:gd name="connsiteY5" fmla="*/ 4229739 h 4229739"/>
              <a:gd name="connsiteX6" fmla="*/ 0 w 9144000"/>
              <a:gd name="connsiteY6" fmla="*/ 4229100 h 4229739"/>
              <a:gd name="connsiteX7" fmla="*/ 0 w 9144000"/>
              <a:gd name="connsiteY7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797900 w 9144000"/>
              <a:gd name="connsiteY3" fmla="*/ 3724009 h 4229739"/>
              <a:gd name="connsiteX4" fmla="*/ 7251990 w 9144000"/>
              <a:gd name="connsiteY4" fmla="*/ 3522867 h 4229739"/>
              <a:gd name="connsiteX5" fmla="*/ 7142807 w 9144000"/>
              <a:gd name="connsiteY5" fmla="*/ 3678034 h 4229739"/>
              <a:gd name="connsiteX6" fmla="*/ 7056611 w 9144000"/>
              <a:gd name="connsiteY6" fmla="*/ 4229739 h 4229739"/>
              <a:gd name="connsiteX7" fmla="*/ 0 w 9144000"/>
              <a:gd name="connsiteY7" fmla="*/ 4229100 h 4229739"/>
              <a:gd name="connsiteX8" fmla="*/ 0 w 9144000"/>
              <a:gd name="connsiteY8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59864 w 9144000"/>
              <a:gd name="connsiteY3" fmla="*/ 4040090 h 4229739"/>
              <a:gd name="connsiteX4" fmla="*/ 7797900 w 9144000"/>
              <a:gd name="connsiteY4" fmla="*/ 3724009 h 4229739"/>
              <a:gd name="connsiteX5" fmla="*/ 7251990 w 9144000"/>
              <a:gd name="connsiteY5" fmla="*/ 3522867 h 4229739"/>
              <a:gd name="connsiteX6" fmla="*/ 7142807 w 9144000"/>
              <a:gd name="connsiteY6" fmla="*/ 3678034 h 4229739"/>
              <a:gd name="connsiteX7" fmla="*/ 7056611 w 9144000"/>
              <a:gd name="connsiteY7" fmla="*/ 4229739 h 4229739"/>
              <a:gd name="connsiteX8" fmla="*/ 0 w 9144000"/>
              <a:gd name="connsiteY8" fmla="*/ 4229100 h 4229739"/>
              <a:gd name="connsiteX9" fmla="*/ 0 w 9144000"/>
              <a:gd name="connsiteY9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596654 w 9144000"/>
              <a:gd name="connsiteY3" fmla="*/ 4229738 h 4229739"/>
              <a:gd name="connsiteX4" fmla="*/ 7797900 w 9144000"/>
              <a:gd name="connsiteY4" fmla="*/ 3724009 h 4229739"/>
              <a:gd name="connsiteX5" fmla="*/ 7251990 w 9144000"/>
              <a:gd name="connsiteY5" fmla="*/ 3522867 h 4229739"/>
              <a:gd name="connsiteX6" fmla="*/ 7142807 w 9144000"/>
              <a:gd name="connsiteY6" fmla="*/ 3678034 h 4229739"/>
              <a:gd name="connsiteX7" fmla="*/ 7056611 w 9144000"/>
              <a:gd name="connsiteY7" fmla="*/ 4229739 h 4229739"/>
              <a:gd name="connsiteX8" fmla="*/ 0 w 9144000"/>
              <a:gd name="connsiteY8" fmla="*/ 4229100 h 4229739"/>
              <a:gd name="connsiteX9" fmla="*/ 0 w 9144000"/>
              <a:gd name="connsiteY9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596654 w 9144000"/>
              <a:gd name="connsiteY3" fmla="*/ 4229738 h 4229739"/>
              <a:gd name="connsiteX4" fmla="*/ 8280600 w 9144000"/>
              <a:gd name="connsiteY4" fmla="*/ 402859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596654 w 9144000"/>
              <a:gd name="connsiteY3" fmla="*/ 4229738 h 4229739"/>
              <a:gd name="connsiteX4" fmla="*/ 8510457 w 9144000"/>
              <a:gd name="connsiteY4" fmla="*/ 365504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596654 w 9144000"/>
              <a:gd name="connsiteY3" fmla="*/ 4229738 h 4229739"/>
              <a:gd name="connsiteX4" fmla="*/ 8510457 w 9144000"/>
              <a:gd name="connsiteY4" fmla="*/ 365504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596654 w 9144000"/>
              <a:gd name="connsiteY3" fmla="*/ 4229738 h 4229739"/>
              <a:gd name="connsiteX4" fmla="*/ 8510457 w 9144000"/>
              <a:gd name="connsiteY4" fmla="*/ 365504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4528184 w 9144000"/>
              <a:gd name="connsiteY9" fmla="*/ 4229739 h 4229739"/>
              <a:gd name="connsiteX10" fmla="*/ 0 w 9144000"/>
              <a:gd name="connsiteY10" fmla="*/ 4229100 h 4229739"/>
              <a:gd name="connsiteX11" fmla="*/ 0 w 9144000"/>
              <a:gd name="connsiteY11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4528184 w 9144000"/>
              <a:gd name="connsiteY9" fmla="*/ 4229739 h 4229739"/>
              <a:gd name="connsiteX10" fmla="*/ 356278 w 9144000"/>
              <a:gd name="connsiteY10" fmla="*/ 4223992 h 4229739"/>
              <a:gd name="connsiteX11" fmla="*/ 0 w 9144000"/>
              <a:gd name="connsiteY11" fmla="*/ 4229100 h 4229739"/>
              <a:gd name="connsiteX12" fmla="*/ 0 w 9144000"/>
              <a:gd name="connsiteY12" fmla="*/ 0 h 4229739"/>
              <a:gd name="connsiteX0" fmla="*/ 0 w 9144000"/>
              <a:gd name="connsiteY0" fmla="*/ 0 h 4236692"/>
              <a:gd name="connsiteX1" fmla="*/ 9144000 w 9144000"/>
              <a:gd name="connsiteY1" fmla="*/ 0 h 4236692"/>
              <a:gd name="connsiteX2" fmla="*/ 9144000 w 9144000"/>
              <a:gd name="connsiteY2" fmla="*/ 4229100 h 4236692"/>
              <a:gd name="connsiteX3" fmla="*/ 8606499 w 9144000"/>
              <a:gd name="connsiteY3" fmla="*/ 4229738 h 4236692"/>
              <a:gd name="connsiteX4" fmla="*/ 8520302 w 9144000"/>
              <a:gd name="connsiteY4" fmla="*/ 3655046 h 4236692"/>
              <a:gd name="connsiteX5" fmla="*/ 8441109 w 9144000"/>
              <a:gd name="connsiteY5" fmla="*/ 3527114 h 4236692"/>
              <a:gd name="connsiteX6" fmla="*/ 7251990 w 9144000"/>
              <a:gd name="connsiteY6" fmla="*/ 3522867 h 4236692"/>
              <a:gd name="connsiteX7" fmla="*/ 7152652 w 9144000"/>
              <a:gd name="connsiteY7" fmla="*/ 3664908 h 4236692"/>
              <a:gd name="connsiteX8" fmla="*/ 7073020 w 9144000"/>
              <a:gd name="connsiteY8" fmla="*/ 4229739 h 4236692"/>
              <a:gd name="connsiteX9" fmla="*/ 4528184 w 9144000"/>
              <a:gd name="connsiteY9" fmla="*/ 4229739 h 4236692"/>
              <a:gd name="connsiteX10" fmla="*/ 365803 w 9144000"/>
              <a:gd name="connsiteY10" fmla="*/ 4236692 h 4236692"/>
              <a:gd name="connsiteX11" fmla="*/ 0 w 9144000"/>
              <a:gd name="connsiteY11" fmla="*/ 4229100 h 4236692"/>
              <a:gd name="connsiteX12" fmla="*/ 0 w 9144000"/>
              <a:gd name="connsiteY12" fmla="*/ 0 h 4236692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28184 w 9144000"/>
              <a:gd name="connsiteY9" fmla="*/ 4229739 h 4238625"/>
              <a:gd name="connsiteX10" fmla="*/ 365803 w 9144000"/>
              <a:gd name="connsiteY10" fmla="*/ 4236692 h 4238625"/>
              <a:gd name="connsiteX11" fmla="*/ 3175 w 9144000"/>
              <a:gd name="connsiteY11" fmla="*/ 4238625 h 4238625"/>
              <a:gd name="connsiteX12" fmla="*/ 0 w 9144000"/>
              <a:gd name="connsiteY12" fmla="*/ 0 h 4238625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28184 w 9144000"/>
              <a:gd name="connsiteY9" fmla="*/ 4229739 h 4238625"/>
              <a:gd name="connsiteX10" fmla="*/ 2073275 w 9144000"/>
              <a:gd name="connsiteY10" fmla="*/ 4229099 h 4238625"/>
              <a:gd name="connsiteX11" fmla="*/ 365803 w 9144000"/>
              <a:gd name="connsiteY11" fmla="*/ 4236692 h 4238625"/>
              <a:gd name="connsiteX12" fmla="*/ 3175 w 9144000"/>
              <a:gd name="connsiteY12" fmla="*/ 4238625 h 4238625"/>
              <a:gd name="connsiteX13" fmla="*/ 0 w 9144000"/>
              <a:gd name="connsiteY13" fmla="*/ 0 h 4238625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28184 w 9144000"/>
              <a:gd name="connsiteY9" fmla="*/ 4229739 h 4238625"/>
              <a:gd name="connsiteX10" fmla="*/ 355600 w 9144000"/>
              <a:gd name="connsiteY10" fmla="*/ 717549 h 4238625"/>
              <a:gd name="connsiteX11" fmla="*/ 365803 w 9144000"/>
              <a:gd name="connsiteY11" fmla="*/ 4236692 h 4238625"/>
              <a:gd name="connsiteX12" fmla="*/ 3175 w 9144000"/>
              <a:gd name="connsiteY12" fmla="*/ 4238625 h 4238625"/>
              <a:gd name="connsiteX13" fmla="*/ 0 w 9144000"/>
              <a:gd name="connsiteY13" fmla="*/ 0 h 4238625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28184 w 9144000"/>
              <a:gd name="connsiteY9" fmla="*/ 4229739 h 4238625"/>
              <a:gd name="connsiteX10" fmla="*/ 358775 w 9144000"/>
              <a:gd name="connsiteY10" fmla="*/ 3174 h 4238625"/>
              <a:gd name="connsiteX11" fmla="*/ 365803 w 9144000"/>
              <a:gd name="connsiteY11" fmla="*/ 4236692 h 4238625"/>
              <a:gd name="connsiteX12" fmla="*/ 3175 w 9144000"/>
              <a:gd name="connsiteY12" fmla="*/ 4238625 h 4238625"/>
              <a:gd name="connsiteX13" fmla="*/ 0 w 9144000"/>
              <a:gd name="connsiteY13" fmla="*/ 0 h 4238625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28184 w 9144000"/>
              <a:gd name="connsiteY9" fmla="*/ 4229739 h 4239867"/>
              <a:gd name="connsiteX10" fmla="*/ 358775 w 9144000"/>
              <a:gd name="connsiteY10" fmla="*/ 3174 h 4239867"/>
              <a:gd name="connsiteX11" fmla="*/ 359453 w 9144000"/>
              <a:gd name="connsiteY11" fmla="*/ 4239867 h 4239867"/>
              <a:gd name="connsiteX12" fmla="*/ 3175 w 9144000"/>
              <a:gd name="connsiteY12" fmla="*/ 4238625 h 4239867"/>
              <a:gd name="connsiteX13" fmla="*/ 0 w 9144000"/>
              <a:gd name="connsiteY13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28184 w 9144000"/>
              <a:gd name="connsiteY9" fmla="*/ 4229739 h 4239867"/>
              <a:gd name="connsiteX10" fmla="*/ 2701925 w 9144000"/>
              <a:gd name="connsiteY10" fmla="*/ 2381249 h 4239867"/>
              <a:gd name="connsiteX11" fmla="*/ 35877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28184 w 9144000"/>
              <a:gd name="connsiteY9" fmla="*/ 4229739 h 4239867"/>
              <a:gd name="connsiteX10" fmla="*/ 4530725 w 9144000"/>
              <a:gd name="connsiteY10" fmla="*/ 6349 h 4239867"/>
              <a:gd name="connsiteX11" fmla="*/ 35877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28184 w 9144000"/>
              <a:gd name="connsiteY9" fmla="*/ 4229739 h 4239867"/>
              <a:gd name="connsiteX10" fmla="*/ 4530725 w 9144000"/>
              <a:gd name="connsiteY10" fmla="*/ 3174 h 4239867"/>
              <a:gd name="connsiteX11" fmla="*/ 35877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37709 w 9144000"/>
              <a:gd name="connsiteY9" fmla="*/ 4232914 h 4239867"/>
              <a:gd name="connsiteX10" fmla="*/ 4530725 w 9144000"/>
              <a:gd name="connsiteY10" fmla="*/ 3174 h 4239867"/>
              <a:gd name="connsiteX11" fmla="*/ 35877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37709 w 9144000"/>
              <a:gd name="connsiteY9" fmla="*/ 4232914 h 4239867"/>
              <a:gd name="connsiteX10" fmla="*/ 4537075 w 9144000"/>
              <a:gd name="connsiteY10" fmla="*/ 3174 h 4239867"/>
              <a:gd name="connsiteX11" fmla="*/ 35877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37709 w 9144000"/>
              <a:gd name="connsiteY9" fmla="*/ 4232914 h 4239867"/>
              <a:gd name="connsiteX10" fmla="*/ 4537075 w 9144000"/>
              <a:gd name="connsiteY10" fmla="*/ 3174 h 4239867"/>
              <a:gd name="connsiteX11" fmla="*/ 35242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37709 w 9144000"/>
              <a:gd name="connsiteY9" fmla="*/ 4232914 h 4239867"/>
              <a:gd name="connsiteX10" fmla="*/ 4537075 w 9144000"/>
              <a:gd name="connsiteY10" fmla="*/ 3174 h 4239867"/>
              <a:gd name="connsiteX11" fmla="*/ 35242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37709 w 9144000"/>
              <a:gd name="connsiteY9" fmla="*/ 4232914 h 4239867"/>
              <a:gd name="connsiteX10" fmla="*/ 4537075 w 9144000"/>
              <a:gd name="connsiteY10" fmla="*/ 3174 h 4239867"/>
              <a:gd name="connsiteX11" fmla="*/ 355600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43042"/>
              <a:gd name="connsiteX1" fmla="*/ 9144000 w 9144000"/>
              <a:gd name="connsiteY1" fmla="*/ 0 h 4243042"/>
              <a:gd name="connsiteX2" fmla="*/ 9144000 w 9144000"/>
              <a:gd name="connsiteY2" fmla="*/ 4229100 h 4243042"/>
              <a:gd name="connsiteX3" fmla="*/ 8606499 w 9144000"/>
              <a:gd name="connsiteY3" fmla="*/ 4229738 h 4243042"/>
              <a:gd name="connsiteX4" fmla="*/ 8520302 w 9144000"/>
              <a:gd name="connsiteY4" fmla="*/ 3655046 h 4243042"/>
              <a:gd name="connsiteX5" fmla="*/ 8441109 w 9144000"/>
              <a:gd name="connsiteY5" fmla="*/ 3527114 h 4243042"/>
              <a:gd name="connsiteX6" fmla="*/ 7251990 w 9144000"/>
              <a:gd name="connsiteY6" fmla="*/ 3522867 h 4243042"/>
              <a:gd name="connsiteX7" fmla="*/ 7152652 w 9144000"/>
              <a:gd name="connsiteY7" fmla="*/ 3664908 h 4243042"/>
              <a:gd name="connsiteX8" fmla="*/ 7073020 w 9144000"/>
              <a:gd name="connsiteY8" fmla="*/ 4229739 h 4243042"/>
              <a:gd name="connsiteX9" fmla="*/ 4537709 w 9144000"/>
              <a:gd name="connsiteY9" fmla="*/ 4232914 h 4243042"/>
              <a:gd name="connsiteX10" fmla="*/ 4537075 w 9144000"/>
              <a:gd name="connsiteY10" fmla="*/ 3174 h 4243042"/>
              <a:gd name="connsiteX11" fmla="*/ 355600 w 9144000"/>
              <a:gd name="connsiteY11" fmla="*/ 3174 h 4243042"/>
              <a:gd name="connsiteX12" fmla="*/ 353103 w 9144000"/>
              <a:gd name="connsiteY12" fmla="*/ 4243042 h 4243042"/>
              <a:gd name="connsiteX13" fmla="*/ 3175 w 9144000"/>
              <a:gd name="connsiteY13" fmla="*/ 4238625 h 4243042"/>
              <a:gd name="connsiteX14" fmla="*/ 0 w 9144000"/>
              <a:gd name="connsiteY14" fmla="*/ 0 h 4243042"/>
              <a:gd name="connsiteX0" fmla="*/ 0 w 9144000"/>
              <a:gd name="connsiteY0" fmla="*/ 0 h 4243042"/>
              <a:gd name="connsiteX1" fmla="*/ 9144000 w 9144000"/>
              <a:gd name="connsiteY1" fmla="*/ 0 h 4243042"/>
              <a:gd name="connsiteX2" fmla="*/ 9144000 w 9144000"/>
              <a:gd name="connsiteY2" fmla="*/ 4229100 h 4243042"/>
              <a:gd name="connsiteX3" fmla="*/ 8606499 w 9144000"/>
              <a:gd name="connsiteY3" fmla="*/ 4229738 h 4243042"/>
              <a:gd name="connsiteX4" fmla="*/ 8520302 w 9144000"/>
              <a:gd name="connsiteY4" fmla="*/ 3655046 h 4243042"/>
              <a:gd name="connsiteX5" fmla="*/ 8441109 w 9144000"/>
              <a:gd name="connsiteY5" fmla="*/ 3527114 h 4243042"/>
              <a:gd name="connsiteX6" fmla="*/ 7251990 w 9144000"/>
              <a:gd name="connsiteY6" fmla="*/ 3522867 h 4243042"/>
              <a:gd name="connsiteX7" fmla="*/ 7152652 w 9144000"/>
              <a:gd name="connsiteY7" fmla="*/ 3664908 h 4243042"/>
              <a:gd name="connsiteX8" fmla="*/ 7073020 w 9144000"/>
              <a:gd name="connsiteY8" fmla="*/ 4229739 h 4243042"/>
              <a:gd name="connsiteX9" fmla="*/ 4537709 w 9144000"/>
              <a:gd name="connsiteY9" fmla="*/ 4232914 h 4243042"/>
              <a:gd name="connsiteX10" fmla="*/ 4537075 w 9144000"/>
              <a:gd name="connsiteY10" fmla="*/ 3174 h 4243042"/>
              <a:gd name="connsiteX11" fmla="*/ 355600 w 9144000"/>
              <a:gd name="connsiteY11" fmla="*/ 3174 h 4243042"/>
              <a:gd name="connsiteX12" fmla="*/ 356278 w 9144000"/>
              <a:gd name="connsiteY12" fmla="*/ 4243042 h 4243042"/>
              <a:gd name="connsiteX13" fmla="*/ 3175 w 9144000"/>
              <a:gd name="connsiteY13" fmla="*/ 4238625 h 4243042"/>
              <a:gd name="connsiteX14" fmla="*/ 0 w 9144000"/>
              <a:gd name="connsiteY14" fmla="*/ 0 h 4243042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37709 w 9144000"/>
              <a:gd name="connsiteY9" fmla="*/ 4232914 h 4238625"/>
              <a:gd name="connsiteX10" fmla="*/ 4537075 w 9144000"/>
              <a:gd name="connsiteY10" fmla="*/ 3174 h 4238625"/>
              <a:gd name="connsiteX11" fmla="*/ 355600 w 9144000"/>
              <a:gd name="connsiteY11" fmla="*/ 3174 h 4238625"/>
              <a:gd name="connsiteX12" fmla="*/ 359453 w 9144000"/>
              <a:gd name="connsiteY12" fmla="*/ 4236692 h 4238625"/>
              <a:gd name="connsiteX13" fmla="*/ 3175 w 9144000"/>
              <a:gd name="connsiteY13" fmla="*/ 4238625 h 4238625"/>
              <a:gd name="connsiteX14" fmla="*/ 0 w 9144000"/>
              <a:gd name="connsiteY14" fmla="*/ 0 h 4238625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37709 w 9144000"/>
              <a:gd name="connsiteY9" fmla="*/ 4232914 h 4238625"/>
              <a:gd name="connsiteX10" fmla="*/ 2376418 w 9144000"/>
              <a:gd name="connsiteY10" fmla="*/ 3399608 h 4238625"/>
              <a:gd name="connsiteX11" fmla="*/ 355600 w 9144000"/>
              <a:gd name="connsiteY11" fmla="*/ 3174 h 4238625"/>
              <a:gd name="connsiteX12" fmla="*/ 359453 w 9144000"/>
              <a:gd name="connsiteY12" fmla="*/ 4236692 h 4238625"/>
              <a:gd name="connsiteX13" fmla="*/ 3175 w 9144000"/>
              <a:gd name="connsiteY13" fmla="*/ 4238625 h 4238625"/>
              <a:gd name="connsiteX14" fmla="*/ 0 w 9144000"/>
              <a:gd name="connsiteY14" fmla="*/ 0 h 4238625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37709 w 9144000"/>
              <a:gd name="connsiteY9" fmla="*/ 4232914 h 4238625"/>
              <a:gd name="connsiteX10" fmla="*/ 2376418 w 9144000"/>
              <a:gd name="connsiteY10" fmla="*/ 3399608 h 4238625"/>
              <a:gd name="connsiteX11" fmla="*/ 1711756 w 9144000"/>
              <a:gd name="connsiteY11" fmla="*/ 3554775 h 4238625"/>
              <a:gd name="connsiteX12" fmla="*/ 359453 w 9144000"/>
              <a:gd name="connsiteY12" fmla="*/ 4236692 h 4238625"/>
              <a:gd name="connsiteX13" fmla="*/ 3175 w 9144000"/>
              <a:gd name="connsiteY13" fmla="*/ 4238625 h 4238625"/>
              <a:gd name="connsiteX14" fmla="*/ 0 w 9144000"/>
              <a:gd name="connsiteY14" fmla="*/ 0 h 4238625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37709 w 9144000"/>
              <a:gd name="connsiteY9" fmla="*/ 4232914 h 4238625"/>
              <a:gd name="connsiteX10" fmla="*/ 2376418 w 9144000"/>
              <a:gd name="connsiteY10" fmla="*/ 3399608 h 4238625"/>
              <a:gd name="connsiteX11" fmla="*/ 359453 w 9144000"/>
              <a:gd name="connsiteY11" fmla="*/ 4236692 h 4238625"/>
              <a:gd name="connsiteX12" fmla="*/ 3175 w 9144000"/>
              <a:gd name="connsiteY12" fmla="*/ 4238625 h 4238625"/>
              <a:gd name="connsiteX13" fmla="*/ 0 w 9144000"/>
              <a:gd name="connsiteY13" fmla="*/ 0 h 4238625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37709 w 9144000"/>
              <a:gd name="connsiteY9" fmla="*/ 4232914 h 4238625"/>
              <a:gd name="connsiteX10" fmla="*/ 359453 w 9144000"/>
              <a:gd name="connsiteY10" fmla="*/ 4236692 h 4238625"/>
              <a:gd name="connsiteX11" fmla="*/ 3175 w 9144000"/>
              <a:gd name="connsiteY11" fmla="*/ 4238625 h 4238625"/>
              <a:gd name="connsiteX12" fmla="*/ 0 w 9144000"/>
              <a:gd name="connsiteY12" fmla="*/ 0 h 423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4238625">
                <a:moveTo>
                  <a:pt x="0" y="0"/>
                </a:moveTo>
                <a:lnTo>
                  <a:pt x="9144000" y="0"/>
                </a:lnTo>
                <a:lnTo>
                  <a:pt x="9144000" y="4229100"/>
                </a:lnTo>
                <a:lnTo>
                  <a:pt x="8606499" y="4229738"/>
                </a:lnTo>
                <a:cubicBezTo>
                  <a:pt x="8607316" y="4029161"/>
                  <a:pt x="8650035" y="3776047"/>
                  <a:pt x="8520302" y="3655046"/>
                </a:cubicBezTo>
                <a:cubicBezTo>
                  <a:pt x="8521250" y="3593807"/>
                  <a:pt x="8525483" y="3552256"/>
                  <a:pt x="8441109" y="3527114"/>
                </a:cubicBezTo>
                <a:lnTo>
                  <a:pt x="7251990" y="3522867"/>
                </a:lnTo>
                <a:cubicBezTo>
                  <a:pt x="7129399" y="3540107"/>
                  <a:pt x="7179201" y="3652565"/>
                  <a:pt x="7152652" y="3664908"/>
                </a:cubicBezTo>
                <a:cubicBezTo>
                  <a:pt x="7029513" y="3779048"/>
                  <a:pt x="7065654" y="4035991"/>
                  <a:pt x="7073020" y="4229739"/>
                </a:cubicBezTo>
                <a:lnTo>
                  <a:pt x="4537709" y="4232914"/>
                </a:lnTo>
                <a:lnTo>
                  <a:pt x="359453" y="4236692"/>
                </a:lnTo>
                <a:lnTo>
                  <a:pt x="3175" y="4238625"/>
                </a:lnTo>
                <a:cubicBezTo>
                  <a:pt x="2117" y="2825750"/>
                  <a:pt x="1058" y="1412875"/>
                  <a:pt x="0" y="0"/>
                </a:cubicBezTo>
                <a:close/>
              </a:path>
            </a:pathLst>
          </a:custGeom>
          <a:ln>
            <a:solidFill>
              <a:srgbClr val="4F81BD"/>
            </a:solidFill>
          </a:ln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8" name="Picture 7" descr="Supporter van Schoon_PPT_SVS 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5747"/>
            <a:ext cx="9135879" cy="514350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238" y="4303254"/>
            <a:ext cx="3482975" cy="41086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90000"/>
              </a:lnSpc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03013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2 - witt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238" y="4187788"/>
            <a:ext cx="3482975" cy="41086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90000"/>
              </a:lnSpc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94378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2 - blauw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238" y="4187788"/>
            <a:ext cx="3482975" cy="41086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9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851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2 - blauw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30237" y="2181298"/>
            <a:ext cx="7885035" cy="803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00" b="1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238" y="4235258"/>
            <a:ext cx="3482975" cy="3874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30238" y="467361"/>
            <a:ext cx="7883526" cy="1476640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buNone/>
              <a:defRPr sz="4300" b="1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2 - witt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30238" y="2181298"/>
            <a:ext cx="7876446" cy="803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00" b="1" cap="all">
                <a:solidFill>
                  <a:srgbClr val="00528D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238" y="4235258"/>
            <a:ext cx="3482975" cy="3874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30238" y="520744"/>
            <a:ext cx="7883526" cy="1423257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buNone/>
              <a:defRPr sz="4300" b="1" cap="all">
                <a:solidFill>
                  <a:srgbClr val="00528D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afbeelding op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9144000" cy="4238625"/>
          </a:xfrm>
          <a:custGeom>
            <a:avLst/>
            <a:gdLst>
              <a:gd name="connsiteX0" fmla="*/ 0 w 9144000"/>
              <a:gd name="connsiteY0" fmla="*/ 0 h 4229100"/>
              <a:gd name="connsiteX1" fmla="*/ 9144000 w 9144000"/>
              <a:gd name="connsiteY1" fmla="*/ 0 h 4229100"/>
              <a:gd name="connsiteX2" fmla="*/ 9144000 w 9144000"/>
              <a:gd name="connsiteY2" fmla="*/ 4229100 h 4229100"/>
              <a:gd name="connsiteX3" fmla="*/ 0 w 9144000"/>
              <a:gd name="connsiteY3" fmla="*/ 4229100 h 4229100"/>
              <a:gd name="connsiteX4" fmla="*/ 0 w 9144000"/>
              <a:gd name="connsiteY4" fmla="*/ 0 h 4229100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056611 w 9144000"/>
              <a:gd name="connsiteY3" fmla="*/ 4229739 h 4229739"/>
              <a:gd name="connsiteX4" fmla="*/ 0 w 9144000"/>
              <a:gd name="connsiteY4" fmla="*/ 4229100 h 4229739"/>
              <a:gd name="connsiteX5" fmla="*/ 0 w 9144000"/>
              <a:gd name="connsiteY5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481846 w 9144000"/>
              <a:gd name="connsiteY3" fmla="*/ 4223992 h 4229739"/>
              <a:gd name="connsiteX4" fmla="*/ 7056611 w 9144000"/>
              <a:gd name="connsiteY4" fmla="*/ 4229739 h 4229739"/>
              <a:gd name="connsiteX5" fmla="*/ 0 w 9144000"/>
              <a:gd name="connsiteY5" fmla="*/ 4229100 h 4229739"/>
              <a:gd name="connsiteX6" fmla="*/ 0 w 9144000"/>
              <a:gd name="connsiteY6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142807 w 9144000"/>
              <a:gd name="connsiteY3" fmla="*/ 3678034 h 4229739"/>
              <a:gd name="connsiteX4" fmla="*/ 7056611 w 9144000"/>
              <a:gd name="connsiteY4" fmla="*/ 4229739 h 4229739"/>
              <a:gd name="connsiteX5" fmla="*/ 0 w 9144000"/>
              <a:gd name="connsiteY5" fmla="*/ 4229100 h 4229739"/>
              <a:gd name="connsiteX6" fmla="*/ 0 w 9144000"/>
              <a:gd name="connsiteY6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142807 w 9144000"/>
              <a:gd name="connsiteY3" fmla="*/ 3678034 h 4229739"/>
              <a:gd name="connsiteX4" fmla="*/ 7056611 w 9144000"/>
              <a:gd name="connsiteY4" fmla="*/ 4229739 h 4229739"/>
              <a:gd name="connsiteX5" fmla="*/ 0 w 9144000"/>
              <a:gd name="connsiteY5" fmla="*/ 4229100 h 4229739"/>
              <a:gd name="connsiteX6" fmla="*/ 0 w 9144000"/>
              <a:gd name="connsiteY6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464607 w 9144000"/>
              <a:gd name="connsiteY3" fmla="*/ 3758491 h 4229739"/>
              <a:gd name="connsiteX4" fmla="*/ 7142807 w 9144000"/>
              <a:gd name="connsiteY4" fmla="*/ 3678034 h 4229739"/>
              <a:gd name="connsiteX5" fmla="*/ 7056611 w 9144000"/>
              <a:gd name="connsiteY5" fmla="*/ 4229739 h 4229739"/>
              <a:gd name="connsiteX6" fmla="*/ 0 w 9144000"/>
              <a:gd name="connsiteY6" fmla="*/ 4229100 h 4229739"/>
              <a:gd name="connsiteX7" fmla="*/ 0 w 9144000"/>
              <a:gd name="connsiteY7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251990 w 9144000"/>
              <a:gd name="connsiteY3" fmla="*/ 3522867 h 4229739"/>
              <a:gd name="connsiteX4" fmla="*/ 7142807 w 9144000"/>
              <a:gd name="connsiteY4" fmla="*/ 3678034 h 4229739"/>
              <a:gd name="connsiteX5" fmla="*/ 7056611 w 9144000"/>
              <a:gd name="connsiteY5" fmla="*/ 4229739 h 4229739"/>
              <a:gd name="connsiteX6" fmla="*/ 0 w 9144000"/>
              <a:gd name="connsiteY6" fmla="*/ 4229100 h 4229739"/>
              <a:gd name="connsiteX7" fmla="*/ 0 w 9144000"/>
              <a:gd name="connsiteY7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251990 w 9144000"/>
              <a:gd name="connsiteY3" fmla="*/ 3522867 h 4229739"/>
              <a:gd name="connsiteX4" fmla="*/ 7142807 w 9144000"/>
              <a:gd name="connsiteY4" fmla="*/ 3678034 h 4229739"/>
              <a:gd name="connsiteX5" fmla="*/ 7056611 w 9144000"/>
              <a:gd name="connsiteY5" fmla="*/ 4229739 h 4229739"/>
              <a:gd name="connsiteX6" fmla="*/ 0 w 9144000"/>
              <a:gd name="connsiteY6" fmla="*/ 4229100 h 4229739"/>
              <a:gd name="connsiteX7" fmla="*/ 0 w 9144000"/>
              <a:gd name="connsiteY7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7797900 w 9144000"/>
              <a:gd name="connsiteY3" fmla="*/ 3724009 h 4229739"/>
              <a:gd name="connsiteX4" fmla="*/ 7251990 w 9144000"/>
              <a:gd name="connsiteY4" fmla="*/ 3522867 h 4229739"/>
              <a:gd name="connsiteX5" fmla="*/ 7142807 w 9144000"/>
              <a:gd name="connsiteY5" fmla="*/ 3678034 h 4229739"/>
              <a:gd name="connsiteX6" fmla="*/ 7056611 w 9144000"/>
              <a:gd name="connsiteY6" fmla="*/ 4229739 h 4229739"/>
              <a:gd name="connsiteX7" fmla="*/ 0 w 9144000"/>
              <a:gd name="connsiteY7" fmla="*/ 4229100 h 4229739"/>
              <a:gd name="connsiteX8" fmla="*/ 0 w 9144000"/>
              <a:gd name="connsiteY8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59864 w 9144000"/>
              <a:gd name="connsiteY3" fmla="*/ 4040090 h 4229739"/>
              <a:gd name="connsiteX4" fmla="*/ 7797900 w 9144000"/>
              <a:gd name="connsiteY4" fmla="*/ 3724009 h 4229739"/>
              <a:gd name="connsiteX5" fmla="*/ 7251990 w 9144000"/>
              <a:gd name="connsiteY5" fmla="*/ 3522867 h 4229739"/>
              <a:gd name="connsiteX6" fmla="*/ 7142807 w 9144000"/>
              <a:gd name="connsiteY6" fmla="*/ 3678034 h 4229739"/>
              <a:gd name="connsiteX7" fmla="*/ 7056611 w 9144000"/>
              <a:gd name="connsiteY7" fmla="*/ 4229739 h 4229739"/>
              <a:gd name="connsiteX8" fmla="*/ 0 w 9144000"/>
              <a:gd name="connsiteY8" fmla="*/ 4229100 h 4229739"/>
              <a:gd name="connsiteX9" fmla="*/ 0 w 9144000"/>
              <a:gd name="connsiteY9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596654 w 9144000"/>
              <a:gd name="connsiteY3" fmla="*/ 4229738 h 4229739"/>
              <a:gd name="connsiteX4" fmla="*/ 7797900 w 9144000"/>
              <a:gd name="connsiteY4" fmla="*/ 3724009 h 4229739"/>
              <a:gd name="connsiteX5" fmla="*/ 7251990 w 9144000"/>
              <a:gd name="connsiteY5" fmla="*/ 3522867 h 4229739"/>
              <a:gd name="connsiteX6" fmla="*/ 7142807 w 9144000"/>
              <a:gd name="connsiteY6" fmla="*/ 3678034 h 4229739"/>
              <a:gd name="connsiteX7" fmla="*/ 7056611 w 9144000"/>
              <a:gd name="connsiteY7" fmla="*/ 4229739 h 4229739"/>
              <a:gd name="connsiteX8" fmla="*/ 0 w 9144000"/>
              <a:gd name="connsiteY8" fmla="*/ 4229100 h 4229739"/>
              <a:gd name="connsiteX9" fmla="*/ 0 w 9144000"/>
              <a:gd name="connsiteY9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596654 w 9144000"/>
              <a:gd name="connsiteY3" fmla="*/ 4229738 h 4229739"/>
              <a:gd name="connsiteX4" fmla="*/ 8280600 w 9144000"/>
              <a:gd name="connsiteY4" fmla="*/ 402859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596654 w 9144000"/>
              <a:gd name="connsiteY3" fmla="*/ 4229738 h 4229739"/>
              <a:gd name="connsiteX4" fmla="*/ 8510457 w 9144000"/>
              <a:gd name="connsiteY4" fmla="*/ 365504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596654 w 9144000"/>
              <a:gd name="connsiteY3" fmla="*/ 4229738 h 4229739"/>
              <a:gd name="connsiteX4" fmla="*/ 8510457 w 9144000"/>
              <a:gd name="connsiteY4" fmla="*/ 365504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596654 w 9144000"/>
              <a:gd name="connsiteY3" fmla="*/ 4229738 h 4229739"/>
              <a:gd name="connsiteX4" fmla="*/ 8510457 w 9144000"/>
              <a:gd name="connsiteY4" fmla="*/ 365504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7797900 w 9144000"/>
              <a:gd name="connsiteY5" fmla="*/ 3724009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56611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42807 w 9144000"/>
              <a:gd name="connsiteY7" fmla="*/ 3678034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10457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4391 w 9144000"/>
              <a:gd name="connsiteY5" fmla="*/ 3530395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0 w 9144000"/>
              <a:gd name="connsiteY9" fmla="*/ 4229100 h 4229739"/>
              <a:gd name="connsiteX10" fmla="*/ 0 w 9144000"/>
              <a:gd name="connsiteY10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4528184 w 9144000"/>
              <a:gd name="connsiteY9" fmla="*/ 4229739 h 4229739"/>
              <a:gd name="connsiteX10" fmla="*/ 0 w 9144000"/>
              <a:gd name="connsiteY10" fmla="*/ 4229100 h 4229739"/>
              <a:gd name="connsiteX11" fmla="*/ 0 w 9144000"/>
              <a:gd name="connsiteY11" fmla="*/ 0 h 4229739"/>
              <a:gd name="connsiteX0" fmla="*/ 0 w 9144000"/>
              <a:gd name="connsiteY0" fmla="*/ 0 h 4229739"/>
              <a:gd name="connsiteX1" fmla="*/ 9144000 w 9144000"/>
              <a:gd name="connsiteY1" fmla="*/ 0 h 4229739"/>
              <a:gd name="connsiteX2" fmla="*/ 9144000 w 9144000"/>
              <a:gd name="connsiteY2" fmla="*/ 4229100 h 4229739"/>
              <a:gd name="connsiteX3" fmla="*/ 8606499 w 9144000"/>
              <a:gd name="connsiteY3" fmla="*/ 4229738 h 4229739"/>
              <a:gd name="connsiteX4" fmla="*/ 8520302 w 9144000"/>
              <a:gd name="connsiteY4" fmla="*/ 3655046 h 4229739"/>
              <a:gd name="connsiteX5" fmla="*/ 8441109 w 9144000"/>
              <a:gd name="connsiteY5" fmla="*/ 3527114 h 4229739"/>
              <a:gd name="connsiteX6" fmla="*/ 7251990 w 9144000"/>
              <a:gd name="connsiteY6" fmla="*/ 3522867 h 4229739"/>
              <a:gd name="connsiteX7" fmla="*/ 7152652 w 9144000"/>
              <a:gd name="connsiteY7" fmla="*/ 3664908 h 4229739"/>
              <a:gd name="connsiteX8" fmla="*/ 7073020 w 9144000"/>
              <a:gd name="connsiteY8" fmla="*/ 4229739 h 4229739"/>
              <a:gd name="connsiteX9" fmla="*/ 4528184 w 9144000"/>
              <a:gd name="connsiteY9" fmla="*/ 4229739 h 4229739"/>
              <a:gd name="connsiteX10" fmla="*/ 356278 w 9144000"/>
              <a:gd name="connsiteY10" fmla="*/ 4223992 h 4229739"/>
              <a:gd name="connsiteX11" fmla="*/ 0 w 9144000"/>
              <a:gd name="connsiteY11" fmla="*/ 4229100 h 4229739"/>
              <a:gd name="connsiteX12" fmla="*/ 0 w 9144000"/>
              <a:gd name="connsiteY12" fmla="*/ 0 h 4229739"/>
              <a:gd name="connsiteX0" fmla="*/ 0 w 9144000"/>
              <a:gd name="connsiteY0" fmla="*/ 0 h 4236692"/>
              <a:gd name="connsiteX1" fmla="*/ 9144000 w 9144000"/>
              <a:gd name="connsiteY1" fmla="*/ 0 h 4236692"/>
              <a:gd name="connsiteX2" fmla="*/ 9144000 w 9144000"/>
              <a:gd name="connsiteY2" fmla="*/ 4229100 h 4236692"/>
              <a:gd name="connsiteX3" fmla="*/ 8606499 w 9144000"/>
              <a:gd name="connsiteY3" fmla="*/ 4229738 h 4236692"/>
              <a:gd name="connsiteX4" fmla="*/ 8520302 w 9144000"/>
              <a:gd name="connsiteY4" fmla="*/ 3655046 h 4236692"/>
              <a:gd name="connsiteX5" fmla="*/ 8441109 w 9144000"/>
              <a:gd name="connsiteY5" fmla="*/ 3527114 h 4236692"/>
              <a:gd name="connsiteX6" fmla="*/ 7251990 w 9144000"/>
              <a:gd name="connsiteY6" fmla="*/ 3522867 h 4236692"/>
              <a:gd name="connsiteX7" fmla="*/ 7152652 w 9144000"/>
              <a:gd name="connsiteY7" fmla="*/ 3664908 h 4236692"/>
              <a:gd name="connsiteX8" fmla="*/ 7073020 w 9144000"/>
              <a:gd name="connsiteY8" fmla="*/ 4229739 h 4236692"/>
              <a:gd name="connsiteX9" fmla="*/ 4528184 w 9144000"/>
              <a:gd name="connsiteY9" fmla="*/ 4229739 h 4236692"/>
              <a:gd name="connsiteX10" fmla="*/ 365803 w 9144000"/>
              <a:gd name="connsiteY10" fmla="*/ 4236692 h 4236692"/>
              <a:gd name="connsiteX11" fmla="*/ 0 w 9144000"/>
              <a:gd name="connsiteY11" fmla="*/ 4229100 h 4236692"/>
              <a:gd name="connsiteX12" fmla="*/ 0 w 9144000"/>
              <a:gd name="connsiteY12" fmla="*/ 0 h 4236692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28184 w 9144000"/>
              <a:gd name="connsiteY9" fmla="*/ 4229739 h 4238625"/>
              <a:gd name="connsiteX10" fmla="*/ 365803 w 9144000"/>
              <a:gd name="connsiteY10" fmla="*/ 4236692 h 4238625"/>
              <a:gd name="connsiteX11" fmla="*/ 3175 w 9144000"/>
              <a:gd name="connsiteY11" fmla="*/ 4238625 h 4238625"/>
              <a:gd name="connsiteX12" fmla="*/ 0 w 9144000"/>
              <a:gd name="connsiteY12" fmla="*/ 0 h 4238625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28184 w 9144000"/>
              <a:gd name="connsiteY9" fmla="*/ 4229739 h 4238625"/>
              <a:gd name="connsiteX10" fmla="*/ 2073275 w 9144000"/>
              <a:gd name="connsiteY10" fmla="*/ 4229099 h 4238625"/>
              <a:gd name="connsiteX11" fmla="*/ 365803 w 9144000"/>
              <a:gd name="connsiteY11" fmla="*/ 4236692 h 4238625"/>
              <a:gd name="connsiteX12" fmla="*/ 3175 w 9144000"/>
              <a:gd name="connsiteY12" fmla="*/ 4238625 h 4238625"/>
              <a:gd name="connsiteX13" fmla="*/ 0 w 9144000"/>
              <a:gd name="connsiteY13" fmla="*/ 0 h 4238625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28184 w 9144000"/>
              <a:gd name="connsiteY9" fmla="*/ 4229739 h 4238625"/>
              <a:gd name="connsiteX10" fmla="*/ 355600 w 9144000"/>
              <a:gd name="connsiteY10" fmla="*/ 717549 h 4238625"/>
              <a:gd name="connsiteX11" fmla="*/ 365803 w 9144000"/>
              <a:gd name="connsiteY11" fmla="*/ 4236692 h 4238625"/>
              <a:gd name="connsiteX12" fmla="*/ 3175 w 9144000"/>
              <a:gd name="connsiteY12" fmla="*/ 4238625 h 4238625"/>
              <a:gd name="connsiteX13" fmla="*/ 0 w 9144000"/>
              <a:gd name="connsiteY13" fmla="*/ 0 h 4238625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28184 w 9144000"/>
              <a:gd name="connsiteY9" fmla="*/ 4229739 h 4238625"/>
              <a:gd name="connsiteX10" fmla="*/ 358775 w 9144000"/>
              <a:gd name="connsiteY10" fmla="*/ 3174 h 4238625"/>
              <a:gd name="connsiteX11" fmla="*/ 365803 w 9144000"/>
              <a:gd name="connsiteY11" fmla="*/ 4236692 h 4238625"/>
              <a:gd name="connsiteX12" fmla="*/ 3175 w 9144000"/>
              <a:gd name="connsiteY12" fmla="*/ 4238625 h 4238625"/>
              <a:gd name="connsiteX13" fmla="*/ 0 w 9144000"/>
              <a:gd name="connsiteY13" fmla="*/ 0 h 4238625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28184 w 9144000"/>
              <a:gd name="connsiteY9" fmla="*/ 4229739 h 4239867"/>
              <a:gd name="connsiteX10" fmla="*/ 358775 w 9144000"/>
              <a:gd name="connsiteY10" fmla="*/ 3174 h 4239867"/>
              <a:gd name="connsiteX11" fmla="*/ 359453 w 9144000"/>
              <a:gd name="connsiteY11" fmla="*/ 4239867 h 4239867"/>
              <a:gd name="connsiteX12" fmla="*/ 3175 w 9144000"/>
              <a:gd name="connsiteY12" fmla="*/ 4238625 h 4239867"/>
              <a:gd name="connsiteX13" fmla="*/ 0 w 9144000"/>
              <a:gd name="connsiteY13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28184 w 9144000"/>
              <a:gd name="connsiteY9" fmla="*/ 4229739 h 4239867"/>
              <a:gd name="connsiteX10" fmla="*/ 2701925 w 9144000"/>
              <a:gd name="connsiteY10" fmla="*/ 2381249 h 4239867"/>
              <a:gd name="connsiteX11" fmla="*/ 35877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28184 w 9144000"/>
              <a:gd name="connsiteY9" fmla="*/ 4229739 h 4239867"/>
              <a:gd name="connsiteX10" fmla="*/ 4530725 w 9144000"/>
              <a:gd name="connsiteY10" fmla="*/ 6349 h 4239867"/>
              <a:gd name="connsiteX11" fmla="*/ 35877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28184 w 9144000"/>
              <a:gd name="connsiteY9" fmla="*/ 4229739 h 4239867"/>
              <a:gd name="connsiteX10" fmla="*/ 4530725 w 9144000"/>
              <a:gd name="connsiteY10" fmla="*/ 3174 h 4239867"/>
              <a:gd name="connsiteX11" fmla="*/ 35877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37709 w 9144000"/>
              <a:gd name="connsiteY9" fmla="*/ 4232914 h 4239867"/>
              <a:gd name="connsiteX10" fmla="*/ 4530725 w 9144000"/>
              <a:gd name="connsiteY10" fmla="*/ 3174 h 4239867"/>
              <a:gd name="connsiteX11" fmla="*/ 35877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37709 w 9144000"/>
              <a:gd name="connsiteY9" fmla="*/ 4232914 h 4239867"/>
              <a:gd name="connsiteX10" fmla="*/ 4537075 w 9144000"/>
              <a:gd name="connsiteY10" fmla="*/ 3174 h 4239867"/>
              <a:gd name="connsiteX11" fmla="*/ 35877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37709 w 9144000"/>
              <a:gd name="connsiteY9" fmla="*/ 4232914 h 4239867"/>
              <a:gd name="connsiteX10" fmla="*/ 4537075 w 9144000"/>
              <a:gd name="connsiteY10" fmla="*/ 3174 h 4239867"/>
              <a:gd name="connsiteX11" fmla="*/ 35242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37709 w 9144000"/>
              <a:gd name="connsiteY9" fmla="*/ 4232914 h 4239867"/>
              <a:gd name="connsiteX10" fmla="*/ 4537075 w 9144000"/>
              <a:gd name="connsiteY10" fmla="*/ 3174 h 4239867"/>
              <a:gd name="connsiteX11" fmla="*/ 352425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39867"/>
              <a:gd name="connsiteX1" fmla="*/ 9144000 w 9144000"/>
              <a:gd name="connsiteY1" fmla="*/ 0 h 4239867"/>
              <a:gd name="connsiteX2" fmla="*/ 9144000 w 9144000"/>
              <a:gd name="connsiteY2" fmla="*/ 4229100 h 4239867"/>
              <a:gd name="connsiteX3" fmla="*/ 8606499 w 9144000"/>
              <a:gd name="connsiteY3" fmla="*/ 4229738 h 4239867"/>
              <a:gd name="connsiteX4" fmla="*/ 8520302 w 9144000"/>
              <a:gd name="connsiteY4" fmla="*/ 3655046 h 4239867"/>
              <a:gd name="connsiteX5" fmla="*/ 8441109 w 9144000"/>
              <a:gd name="connsiteY5" fmla="*/ 3527114 h 4239867"/>
              <a:gd name="connsiteX6" fmla="*/ 7251990 w 9144000"/>
              <a:gd name="connsiteY6" fmla="*/ 3522867 h 4239867"/>
              <a:gd name="connsiteX7" fmla="*/ 7152652 w 9144000"/>
              <a:gd name="connsiteY7" fmla="*/ 3664908 h 4239867"/>
              <a:gd name="connsiteX8" fmla="*/ 7073020 w 9144000"/>
              <a:gd name="connsiteY8" fmla="*/ 4229739 h 4239867"/>
              <a:gd name="connsiteX9" fmla="*/ 4537709 w 9144000"/>
              <a:gd name="connsiteY9" fmla="*/ 4232914 h 4239867"/>
              <a:gd name="connsiteX10" fmla="*/ 4537075 w 9144000"/>
              <a:gd name="connsiteY10" fmla="*/ 3174 h 4239867"/>
              <a:gd name="connsiteX11" fmla="*/ 355600 w 9144000"/>
              <a:gd name="connsiteY11" fmla="*/ 3174 h 4239867"/>
              <a:gd name="connsiteX12" fmla="*/ 359453 w 9144000"/>
              <a:gd name="connsiteY12" fmla="*/ 4239867 h 4239867"/>
              <a:gd name="connsiteX13" fmla="*/ 3175 w 9144000"/>
              <a:gd name="connsiteY13" fmla="*/ 4238625 h 4239867"/>
              <a:gd name="connsiteX14" fmla="*/ 0 w 9144000"/>
              <a:gd name="connsiteY14" fmla="*/ 0 h 4239867"/>
              <a:gd name="connsiteX0" fmla="*/ 0 w 9144000"/>
              <a:gd name="connsiteY0" fmla="*/ 0 h 4243042"/>
              <a:gd name="connsiteX1" fmla="*/ 9144000 w 9144000"/>
              <a:gd name="connsiteY1" fmla="*/ 0 h 4243042"/>
              <a:gd name="connsiteX2" fmla="*/ 9144000 w 9144000"/>
              <a:gd name="connsiteY2" fmla="*/ 4229100 h 4243042"/>
              <a:gd name="connsiteX3" fmla="*/ 8606499 w 9144000"/>
              <a:gd name="connsiteY3" fmla="*/ 4229738 h 4243042"/>
              <a:gd name="connsiteX4" fmla="*/ 8520302 w 9144000"/>
              <a:gd name="connsiteY4" fmla="*/ 3655046 h 4243042"/>
              <a:gd name="connsiteX5" fmla="*/ 8441109 w 9144000"/>
              <a:gd name="connsiteY5" fmla="*/ 3527114 h 4243042"/>
              <a:gd name="connsiteX6" fmla="*/ 7251990 w 9144000"/>
              <a:gd name="connsiteY6" fmla="*/ 3522867 h 4243042"/>
              <a:gd name="connsiteX7" fmla="*/ 7152652 w 9144000"/>
              <a:gd name="connsiteY7" fmla="*/ 3664908 h 4243042"/>
              <a:gd name="connsiteX8" fmla="*/ 7073020 w 9144000"/>
              <a:gd name="connsiteY8" fmla="*/ 4229739 h 4243042"/>
              <a:gd name="connsiteX9" fmla="*/ 4537709 w 9144000"/>
              <a:gd name="connsiteY9" fmla="*/ 4232914 h 4243042"/>
              <a:gd name="connsiteX10" fmla="*/ 4537075 w 9144000"/>
              <a:gd name="connsiteY10" fmla="*/ 3174 h 4243042"/>
              <a:gd name="connsiteX11" fmla="*/ 355600 w 9144000"/>
              <a:gd name="connsiteY11" fmla="*/ 3174 h 4243042"/>
              <a:gd name="connsiteX12" fmla="*/ 353103 w 9144000"/>
              <a:gd name="connsiteY12" fmla="*/ 4243042 h 4243042"/>
              <a:gd name="connsiteX13" fmla="*/ 3175 w 9144000"/>
              <a:gd name="connsiteY13" fmla="*/ 4238625 h 4243042"/>
              <a:gd name="connsiteX14" fmla="*/ 0 w 9144000"/>
              <a:gd name="connsiteY14" fmla="*/ 0 h 4243042"/>
              <a:gd name="connsiteX0" fmla="*/ 0 w 9144000"/>
              <a:gd name="connsiteY0" fmla="*/ 0 h 4243042"/>
              <a:gd name="connsiteX1" fmla="*/ 9144000 w 9144000"/>
              <a:gd name="connsiteY1" fmla="*/ 0 h 4243042"/>
              <a:gd name="connsiteX2" fmla="*/ 9144000 w 9144000"/>
              <a:gd name="connsiteY2" fmla="*/ 4229100 h 4243042"/>
              <a:gd name="connsiteX3" fmla="*/ 8606499 w 9144000"/>
              <a:gd name="connsiteY3" fmla="*/ 4229738 h 4243042"/>
              <a:gd name="connsiteX4" fmla="*/ 8520302 w 9144000"/>
              <a:gd name="connsiteY4" fmla="*/ 3655046 h 4243042"/>
              <a:gd name="connsiteX5" fmla="*/ 8441109 w 9144000"/>
              <a:gd name="connsiteY5" fmla="*/ 3527114 h 4243042"/>
              <a:gd name="connsiteX6" fmla="*/ 7251990 w 9144000"/>
              <a:gd name="connsiteY6" fmla="*/ 3522867 h 4243042"/>
              <a:gd name="connsiteX7" fmla="*/ 7152652 w 9144000"/>
              <a:gd name="connsiteY7" fmla="*/ 3664908 h 4243042"/>
              <a:gd name="connsiteX8" fmla="*/ 7073020 w 9144000"/>
              <a:gd name="connsiteY8" fmla="*/ 4229739 h 4243042"/>
              <a:gd name="connsiteX9" fmla="*/ 4537709 w 9144000"/>
              <a:gd name="connsiteY9" fmla="*/ 4232914 h 4243042"/>
              <a:gd name="connsiteX10" fmla="*/ 4537075 w 9144000"/>
              <a:gd name="connsiteY10" fmla="*/ 3174 h 4243042"/>
              <a:gd name="connsiteX11" fmla="*/ 355600 w 9144000"/>
              <a:gd name="connsiteY11" fmla="*/ 3174 h 4243042"/>
              <a:gd name="connsiteX12" fmla="*/ 356278 w 9144000"/>
              <a:gd name="connsiteY12" fmla="*/ 4243042 h 4243042"/>
              <a:gd name="connsiteX13" fmla="*/ 3175 w 9144000"/>
              <a:gd name="connsiteY13" fmla="*/ 4238625 h 4243042"/>
              <a:gd name="connsiteX14" fmla="*/ 0 w 9144000"/>
              <a:gd name="connsiteY14" fmla="*/ 0 h 4243042"/>
              <a:gd name="connsiteX0" fmla="*/ 0 w 9144000"/>
              <a:gd name="connsiteY0" fmla="*/ 0 h 4238625"/>
              <a:gd name="connsiteX1" fmla="*/ 9144000 w 9144000"/>
              <a:gd name="connsiteY1" fmla="*/ 0 h 4238625"/>
              <a:gd name="connsiteX2" fmla="*/ 9144000 w 9144000"/>
              <a:gd name="connsiteY2" fmla="*/ 4229100 h 4238625"/>
              <a:gd name="connsiteX3" fmla="*/ 8606499 w 9144000"/>
              <a:gd name="connsiteY3" fmla="*/ 4229738 h 4238625"/>
              <a:gd name="connsiteX4" fmla="*/ 8520302 w 9144000"/>
              <a:gd name="connsiteY4" fmla="*/ 3655046 h 4238625"/>
              <a:gd name="connsiteX5" fmla="*/ 8441109 w 9144000"/>
              <a:gd name="connsiteY5" fmla="*/ 3527114 h 4238625"/>
              <a:gd name="connsiteX6" fmla="*/ 7251990 w 9144000"/>
              <a:gd name="connsiteY6" fmla="*/ 3522867 h 4238625"/>
              <a:gd name="connsiteX7" fmla="*/ 7152652 w 9144000"/>
              <a:gd name="connsiteY7" fmla="*/ 3664908 h 4238625"/>
              <a:gd name="connsiteX8" fmla="*/ 7073020 w 9144000"/>
              <a:gd name="connsiteY8" fmla="*/ 4229739 h 4238625"/>
              <a:gd name="connsiteX9" fmla="*/ 4537709 w 9144000"/>
              <a:gd name="connsiteY9" fmla="*/ 4232914 h 4238625"/>
              <a:gd name="connsiteX10" fmla="*/ 4537075 w 9144000"/>
              <a:gd name="connsiteY10" fmla="*/ 3174 h 4238625"/>
              <a:gd name="connsiteX11" fmla="*/ 355600 w 9144000"/>
              <a:gd name="connsiteY11" fmla="*/ 3174 h 4238625"/>
              <a:gd name="connsiteX12" fmla="*/ 359453 w 9144000"/>
              <a:gd name="connsiteY12" fmla="*/ 4236692 h 4238625"/>
              <a:gd name="connsiteX13" fmla="*/ 3175 w 9144000"/>
              <a:gd name="connsiteY13" fmla="*/ 4238625 h 4238625"/>
              <a:gd name="connsiteX14" fmla="*/ 0 w 9144000"/>
              <a:gd name="connsiteY14" fmla="*/ 0 h 423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4238625">
                <a:moveTo>
                  <a:pt x="0" y="0"/>
                </a:moveTo>
                <a:lnTo>
                  <a:pt x="9144000" y="0"/>
                </a:lnTo>
                <a:lnTo>
                  <a:pt x="9144000" y="4229100"/>
                </a:lnTo>
                <a:lnTo>
                  <a:pt x="8606499" y="4229738"/>
                </a:lnTo>
                <a:cubicBezTo>
                  <a:pt x="8607316" y="4029161"/>
                  <a:pt x="8650035" y="3776047"/>
                  <a:pt x="8520302" y="3655046"/>
                </a:cubicBezTo>
                <a:cubicBezTo>
                  <a:pt x="8521250" y="3593807"/>
                  <a:pt x="8525483" y="3552256"/>
                  <a:pt x="8441109" y="3527114"/>
                </a:cubicBezTo>
                <a:lnTo>
                  <a:pt x="7251990" y="3522867"/>
                </a:lnTo>
                <a:cubicBezTo>
                  <a:pt x="7129399" y="3540107"/>
                  <a:pt x="7179201" y="3652565"/>
                  <a:pt x="7152652" y="3664908"/>
                </a:cubicBezTo>
                <a:cubicBezTo>
                  <a:pt x="7029513" y="3779048"/>
                  <a:pt x="7065654" y="4035991"/>
                  <a:pt x="7073020" y="4229739"/>
                </a:cubicBezTo>
                <a:lnTo>
                  <a:pt x="4537709" y="4232914"/>
                </a:lnTo>
                <a:cubicBezTo>
                  <a:pt x="4537498" y="2823001"/>
                  <a:pt x="4537286" y="1413087"/>
                  <a:pt x="4537075" y="3174"/>
                </a:cubicBezTo>
                <a:lnTo>
                  <a:pt x="355600" y="3174"/>
                </a:lnTo>
                <a:cubicBezTo>
                  <a:pt x="357943" y="1414347"/>
                  <a:pt x="357110" y="2825519"/>
                  <a:pt x="359453" y="4236692"/>
                </a:cubicBezTo>
                <a:lnTo>
                  <a:pt x="3175" y="4238625"/>
                </a:lnTo>
                <a:cubicBezTo>
                  <a:pt x="2117" y="2825750"/>
                  <a:pt x="1058" y="1412875"/>
                  <a:pt x="0" y="0"/>
                </a:cubicBezTo>
                <a:close/>
              </a:path>
            </a:pathLst>
          </a:custGeom>
          <a:ln>
            <a:solidFill>
              <a:srgbClr val="4F81BD"/>
            </a:solidFill>
          </a:ln>
        </p:spPr>
        <p:txBody>
          <a:bodyPr vert="horz"/>
          <a:lstStyle>
            <a:lvl1pPr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4" name="Picture 3" descr="Supporter van Schoon_PPT_SVS 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30238" y="2100840"/>
            <a:ext cx="3662342" cy="803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300" b="1" cap="all">
                <a:solidFill>
                  <a:srgbClr val="00528D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30239" y="692727"/>
            <a:ext cx="3662342" cy="1215253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lnSpc>
                <a:spcPct val="90000"/>
              </a:lnSpc>
              <a:buNone/>
              <a:defRPr sz="4000" b="1" cap="all">
                <a:solidFill>
                  <a:srgbClr val="00528D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3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auw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30238" y="1168807"/>
            <a:ext cx="7883526" cy="607493"/>
          </a:xfrm>
          <a:prstGeom prst="rect">
            <a:avLst/>
          </a:prstGeom>
        </p:spPr>
        <p:txBody>
          <a:bodyPr vert="horz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700" b="1" cap="all">
                <a:solidFill>
                  <a:srgbClr val="6FB837"/>
                </a:solidFill>
              </a:defRPr>
            </a:lvl1pPr>
          </a:lstStyle>
          <a:p>
            <a:pPr lvl="0"/>
            <a:r>
              <a:rPr lang="nl-NL" dirty="0"/>
              <a:t>Klik voor agenda/titel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E8F5781-9B77-4BAF-BE2E-8C4CFD834C9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9DF6BA8-1BF4-4BDB-87DF-4C50D4519CD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8251607-B39A-4C06-BD1D-30BB1639185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xmlns="" id="{8D9DE924-B1B1-489F-9177-3A6029BE57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0238" y="1994787"/>
            <a:ext cx="7885112" cy="2520000"/>
          </a:xfrm>
        </p:spPr>
        <p:txBody>
          <a:bodyPr>
            <a:noAutofit/>
          </a:bodyPr>
          <a:lstStyle>
            <a:lvl1pPr marL="358775" indent="-358775">
              <a:buFont typeface="+mj-lt"/>
              <a:buAutoNum type="arabicPeriod"/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</a:defRPr>
            </a:lvl2pPr>
            <a:lvl3pPr>
              <a:defRPr sz="1400">
                <a:solidFill>
                  <a:schemeClr val="bg2"/>
                </a:solidFill>
              </a:defRPr>
            </a:lvl3pPr>
            <a:lvl4pPr>
              <a:defRPr sz="1200">
                <a:solidFill>
                  <a:schemeClr val="bg2"/>
                </a:solidFill>
              </a:defRPr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319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witte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30238" y="1168807"/>
            <a:ext cx="7883526" cy="607493"/>
          </a:xfrm>
          <a:prstGeom prst="rect">
            <a:avLst/>
          </a:prstGeom>
        </p:spPr>
        <p:txBody>
          <a:bodyPr vert="horz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700" b="1" cap="all">
                <a:solidFill>
                  <a:srgbClr val="00528D"/>
                </a:solidFill>
              </a:defRPr>
            </a:lvl1pPr>
          </a:lstStyle>
          <a:p>
            <a:pPr lvl="0"/>
            <a:r>
              <a:rPr lang="nl-NL" dirty="0"/>
              <a:t>Klik voor agenda/titel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D4AABB58-BD8E-4DDA-9185-569CEA32200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25574D0-C4E2-4530-A56C-9EC0A37244F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7CB694F-6E13-48C5-855B-B86BE28BE0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xmlns="" id="{6FF67EEE-774A-49D8-AC3D-F9CD6B2857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0238" y="1994787"/>
            <a:ext cx="7885112" cy="2520000"/>
          </a:xfrm>
        </p:spPr>
        <p:txBody>
          <a:bodyPr>
            <a:noAutofit/>
          </a:bodyPr>
          <a:lstStyle>
            <a:lvl1pPr marL="358775" indent="-358775"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682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blauwe achtergron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7BB86E6-35A6-4144-A3AD-F3F782A35F9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0000" y="1408607"/>
            <a:ext cx="7887600" cy="31908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30238" y="433941"/>
            <a:ext cx="7883526" cy="607493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700" b="1" cap="all" baseline="0">
                <a:solidFill>
                  <a:srgbClr val="6FB837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81976C6-095B-46F5-9D63-B69D8EA0E873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3FBEC7-54D7-4AFF-AE16-FF81B1F00BBA}" type="datetimeFigureOut">
              <a:rPr lang="nl-NL" smtClean="0"/>
              <a:pPr/>
              <a:t>13-2-2019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EEAACC3-BF4B-42AE-A9C8-CC3D554F2B8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3A9F9A1-395A-4782-B69D-878C3F18A39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42140-2913-4E73-BCBA-3F2047D9ABC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385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witte achtergro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7BB86E6-35A6-4144-A3AD-F3F782A35F9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0000" y="1408607"/>
            <a:ext cx="7887600" cy="31908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30238" y="433941"/>
            <a:ext cx="7883526" cy="607493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7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81976C6-095B-46F5-9D63-B69D8EA0E873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3FBEC7-54D7-4AFF-AE16-FF81B1F00BBA}" type="datetimeFigureOut">
              <a:rPr lang="nl-NL" smtClean="0"/>
              <a:pPr/>
              <a:t>13-2-2019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EEAACC3-BF4B-42AE-A9C8-CC3D554F2B8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3A9F9A1-395A-4782-B69D-878C3F18A39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B542140-2913-4E73-BCBA-3F2047D9ABC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656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itel 21">
            <a:extLst>
              <a:ext uri="{FF2B5EF4-FFF2-40B4-BE49-F238E27FC236}">
                <a16:creationId xmlns:a16="http://schemas.microsoft.com/office/drawing/2014/main" xmlns="" id="{8CE4FB17-70CB-44BE-B993-801F61D3E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5600"/>
            <a:ext cx="78867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xmlns="" id="{EA117CF2-6489-4C11-B7A9-C53CD5C8A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4" name="Tijdelijke aanduiding voor datum 23">
            <a:extLst>
              <a:ext uri="{FF2B5EF4-FFF2-40B4-BE49-F238E27FC236}">
                <a16:creationId xmlns:a16="http://schemas.microsoft.com/office/drawing/2014/main" xmlns="" id="{AC94B526-5AFE-4576-A0C8-1678991D8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35AB1A0-D219-4B1D-92C1-C20A5EE4CB38}" type="datetimeFigureOut">
              <a:rPr lang="nl-NL" smtClean="0"/>
              <a:pPr/>
              <a:t>13-2-2019</a:t>
            </a:fld>
            <a:endParaRPr lang="nl-NL"/>
          </a:p>
        </p:txBody>
      </p:sp>
      <p:sp>
        <p:nvSpPr>
          <p:cNvPr id="25" name="Tijdelijke aanduiding voor voettekst 24">
            <a:extLst>
              <a:ext uri="{FF2B5EF4-FFF2-40B4-BE49-F238E27FC236}">
                <a16:creationId xmlns:a16="http://schemas.microsoft.com/office/drawing/2014/main" xmlns="" id="{16C5ABD1-B71B-4477-8EF3-FFA741D23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xmlns="" id="{D21CFDBD-B59E-4FAF-A3FD-E187AF9FA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C08A5C6-9A48-4C86-A205-7E80F1E95EC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7" r:id="rId1"/>
    <p:sldLayoutId id="2147493456" r:id="rId2"/>
    <p:sldLayoutId id="2147493458" r:id="rId3"/>
    <p:sldLayoutId id="2147493457" r:id="rId4"/>
    <p:sldLayoutId id="2147493500" r:id="rId5"/>
    <p:sldLayoutId id="2147493502" r:id="rId6"/>
    <p:sldLayoutId id="2147493503" r:id="rId7"/>
    <p:sldLayoutId id="2147493504" r:id="rId8"/>
    <p:sldLayoutId id="2147493505" r:id="rId9"/>
    <p:sldLayoutId id="2147493506" r:id="rId10"/>
    <p:sldLayoutId id="2147493507" r:id="rId11"/>
    <p:sldLayoutId id="2147493508" r:id="rId12"/>
    <p:sldLayoutId id="2147493509" r:id="rId13"/>
    <p:sldLayoutId id="2147493510" r:id="rId14"/>
    <p:sldLayoutId id="2147493511" r:id="rId15"/>
    <p:sldLayoutId id="2147493512" r:id="rId16"/>
    <p:sldLayoutId id="2147493513" r:id="rId17"/>
    <p:sldLayoutId id="2147493514" r:id="rId18"/>
    <p:sldLayoutId id="2147493515" r:id="rId19"/>
    <p:sldLayoutId id="2147493488" r:id="rId20"/>
    <p:sldLayoutId id="2147493489" r:id="rId21"/>
    <p:sldLayoutId id="2147493501" r:id="rId22"/>
    <p:sldLayoutId id="2147493490" r:id="rId23"/>
    <p:sldLayoutId id="2147493492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alibri" panose="020F050202020403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Calibri" panose="020F050202020403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Calibri" panose="020F050202020403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Calibri" panose="020F050202020403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ZW_RnrRnrY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rYLGNe-jCA" TargetMode="External"/><Relationship Id="rId4" Type="http://schemas.openxmlformats.org/officeDocument/2006/relationships/hyperlink" Target="https://www.youtube.com/watch?v=ArYLGNe-jCA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sfcEoeNY74" TargetMode="External"/><Relationship Id="rId4" Type="http://schemas.openxmlformats.org/officeDocument/2006/relationships/hyperlink" Target="https://www.youtube.com/watch?v=TsfcEoeNY7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850887BB-0D8B-4DF7-AA5A-4A9180B4C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238" y="2181298"/>
            <a:ext cx="7876446" cy="1469478"/>
          </a:xfrm>
        </p:spPr>
        <p:txBody>
          <a:bodyPr>
            <a:normAutofit/>
          </a:bodyPr>
          <a:lstStyle/>
          <a:p>
            <a:r>
              <a:rPr lang="nl-NL" sz="3600" dirty="0"/>
              <a:t>Schoon genoeg van zwerfafval</a:t>
            </a:r>
          </a:p>
          <a:p>
            <a:r>
              <a:rPr lang="nl-NL" sz="3600" dirty="0"/>
              <a:t>Les 1 - </a:t>
            </a:r>
            <a:r>
              <a:rPr lang="nl-NL" sz="3600" dirty="0" err="1"/>
              <a:t>introductieles</a:t>
            </a:r>
            <a:endParaRPr lang="nl-NL" sz="36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1DB88C6F-AD54-4E36-B0EB-0D5489DB5C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NL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Schoon </a:t>
            </a:r>
            <a:r>
              <a:rPr lang="nl-NL" sz="6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challenge</a:t>
            </a:r>
            <a:endParaRPr lang="nl-NL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44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7FDC5C26-2A60-4D4B-919D-8BF61F1939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Waarom moeten we er iets aan doen?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F284441-D8BA-4C0E-94CD-38D4975410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zwerfafval</a:t>
            </a:r>
          </a:p>
        </p:txBody>
      </p:sp>
    </p:spTree>
    <p:extLst>
      <p:ext uri="{BB962C8B-B14F-4D97-AF65-F5344CB8AC3E}">
        <p14:creationId xmlns:p14="http://schemas.microsoft.com/office/powerpoint/2010/main" val="13333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EFE82675-687C-41B4-8979-084F679B1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AC5E6026-A340-4DB2-A07E-D8AEAC753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E6EF57A4-8459-4AB5-8F07-99DA11249E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A4C6B692-8FF8-476C-BF4A-EC341DC92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4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22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6F97C2EA-CD83-4A23-B9EC-3518C73DA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82CEAEC9-0856-4555-9A87-47FB4F0FDC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89EEABD3-18ED-4C5C-963D-64FF9E0B3E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B0C85D81-E732-4197-8AE8-A573426D6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54"/>
            <a:ext cx="9144000" cy="60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47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3670D540-AF60-4BCF-B5BE-5921CB4167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33B66AE0-EF7D-4284-8FE0-CFD3B5441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97A80DB-241A-4E12-B3AF-1D3361771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08C9BB5A-4B7C-4571-8282-3B66FD2A1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" t="11264" r="-1" b="42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35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AD578E4D-4FCE-4741-83A8-D5BB86A866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4F37C7DD-307E-4A7E-B58B-8AB8F14985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D50500B3-B4D7-42CA-8984-1006886C3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Beeld afval op straat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87D5C7DD-E218-46AC-BABA-9DC881938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77" y="-788739"/>
            <a:ext cx="9218091" cy="61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7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1C8A0D0F-4CB1-4375-9096-01E70C5689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Controleer je antwoorden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63123E2F-87E1-4F69-AFE9-AE7150E19F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Bespreking van het werkblad</a:t>
            </a:r>
          </a:p>
        </p:txBody>
      </p:sp>
    </p:spTree>
    <p:extLst>
      <p:ext uri="{BB962C8B-B14F-4D97-AF65-F5344CB8AC3E}">
        <p14:creationId xmlns:p14="http://schemas.microsoft.com/office/powerpoint/2010/main" val="351391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7238EDB9-C975-4210-BED4-7F24D89B45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2FBBE358-D151-4F65-B78E-436CF12460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F01BB21D-9199-4AB1-9B91-C557020C3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beeld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2D85CA1C-6E5F-4F47-A2EA-58E8019A5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03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0D164CD1-004B-46CC-BB3C-5DFC74FAAD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FDBC296F-106A-48B5-9A14-CFB5C6C3EE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EC2C0ED9-3373-443B-880E-4DAE3783F0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E41EC089-23E7-4D5D-A7E7-D5CC92803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801"/>
            <a:ext cx="9144000" cy="60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7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A7888E41-BA5E-48B7-85F2-22ED6956A4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FF006AFA-E13E-4621-A9D5-2FEF9136B3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D63AFD86-0CC6-471F-AF2C-5BBBA5ACB6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Beeld plastic </a:t>
            </a:r>
            <a:r>
              <a:rPr lang="nl-NL" dirty="0" err="1"/>
              <a:t>soup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16194A4B-26A7-4C63-9BE0-C25C5D117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76" y="-702860"/>
            <a:ext cx="9156676" cy="610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6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DB6F9952-A56D-45BA-9555-DD308469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B648C572-F806-478A-B1DC-94AFF1BAAF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filmpje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0220A57-237D-46B0-BDF8-48277E021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837"/>
            <a:ext cx="9144000" cy="477116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A64D691A-BEB4-4EF1-B5BA-A04AEA8FDD3E}"/>
              </a:ext>
            </a:extLst>
          </p:cNvPr>
          <p:cNvSpPr txBox="1"/>
          <p:nvPr/>
        </p:nvSpPr>
        <p:spPr>
          <a:xfrm>
            <a:off x="241300" y="3646831"/>
            <a:ext cx="527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https://www.youtube.com/watch?v=FZW_RnrRnrY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8602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2D036D77-6058-4A96-B5BB-828B95F007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ADF68F76-1D5D-47C4-A43A-EA4AD22FBF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Onlinemedia 5" title="'So much plastic!': British diver films deluge of waste off Bali">
            <a:extLst>
              <a:ext uri="{FF2B5EF4-FFF2-40B4-BE49-F238E27FC236}">
                <a16:creationId xmlns:a16="http://schemas.microsoft.com/office/drawing/2014/main" xmlns="" id="{CB078538-B397-4AA9-97F4-C465647ADA0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t="12674" b="12677"/>
          <a:stretch/>
        </p:blipFill>
        <p:spPr>
          <a:xfrm>
            <a:off x="0" y="-410966"/>
            <a:ext cx="9144000" cy="383951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3C77BF49-8266-451A-A072-3E84E18E23B2}"/>
              </a:ext>
            </a:extLst>
          </p:cNvPr>
          <p:cNvSpPr txBox="1"/>
          <p:nvPr/>
        </p:nvSpPr>
        <p:spPr>
          <a:xfrm>
            <a:off x="368300" y="3616831"/>
            <a:ext cx="49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4"/>
              </a:rPr>
              <a:t>https://www.youtube.com/watch?v=ArYLGNe-jCA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052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850887BB-0D8B-4DF7-AA5A-4A9180B4C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238" y="2181298"/>
            <a:ext cx="7876446" cy="1469478"/>
          </a:xfrm>
        </p:spPr>
        <p:txBody>
          <a:bodyPr>
            <a:normAutofit/>
          </a:bodyPr>
          <a:lstStyle/>
          <a:p>
            <a:r>
              <a:rPr lang="nl-NL" sz="3600" dirty="0"/>
              <a:t>Schoon genoeg van zwerfafval</a:t>
            </a:r>
          </a:p>
          <a:p>
            <a:r>
              <a:rPr lang="nl-NL" sz="3600" dirty="0"/>
              <a:t>Les 2 - campagne</a:t>
            </a:r>
            <a:endParaRPr lang="nl-NL" sz="36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1DB88C6F-AD54-4E36-B0EB-0D5489DB5C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NL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Schoon </a:t>
            </a:r>
            <a:r>
              <a:rPr lang="nl-NL" sz="6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challenge</a:t>
            </a:r>
            <a:endParaRPr lang="nl-NL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71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26D06276-504D-4451-BF10-E704F908CF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F8C4AE9D-8322-4025-B595-19A378692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04783297-F36F-45AE-B6C1-FC80550EBE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Afbeeldingsresultaat voor glas in 't bakkie">
            <a:extLst>
              <a:ext uri="{FF2B5EF4-FFF2-40B4-BE49-F238E27FC236}">
                <a16:creationId xmlns:a16="http://schemas.microsoft.com/office/drawing/2014/main" xmlns="" id="{1718D06D-377E-4187-BD2F-2385084F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19" y="0"/>
            <a:ext cx="92708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87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E98B06F2-020C-4F9C-88A9-1A51A81DCCB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 descr="Afbeeldingsresultaat voor plastic heroes">
            <a:extLst>
              <a:ext uri="{FF2B5EF4-FFF2-40B4-BE49-F238E27FC236}">
                <a16:creationId xmlns="" xmlns:a16="http://schemas.microsoft.com/office/drawing/2014/main" id="{B4F98AE7-036E-4D21-B418-043E858AA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67" y="486191"/>
            <a:ext cx="5966866" cy="44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51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4BBF6D40-EB32-492F-BCC2-B267BB2B486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6" name="Picture 4" descr="Afbeeldingsresultaat voor bob jij of bob ik">
            <a:extLst>
              <a:ext uri="{FF2B5EF4-FFF2-40B4-BE49-F238E27FC236}">
                <a16:creationId xmlns="" xmlns:a16="http://schemas.microsoft.com/office/drawing/2014/main" id="{260C99B9-3B49-4809-924A-40722EFC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92" y="257909"/>
            <a:ext cx="3398486" cy="47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bob jij of bob ik">
            <a:extLst>
              <a:ext uri="{FF2B5EF4-FFF2-40B4-BE49-F238E27FC236}">
                <a16:creationId xmlns="" xmlns:a16="http://schemas.microsoft.com/office/drawing/2014/main" id="{760005B1-F531-4F1C-9A67-B993E9F1E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38" y="257909"/>
            <a:ext cx="3191669" cy="477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9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24277359-5CD2-403E-A355-B74F8F531F9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860383DA-51FB-48F9-966D-5A9784CF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81" y="445329"/>
            <a:ext cx="7347698" cy="45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83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="" xmlns:a16="http://schemas.microsoft.com/office/drawing/2014/main" id="{17672853-BE95-48B5-BE5E-B6EA28C9D3A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EE5FFA2A-73BA-4144-981B-3ACFE08A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58" y="151446"/>
            <a:ext cx="3419068" cy="486297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87DCB4E1-0C48-45C2-979F-193448F64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549" y="151446"/>
            <a:ext cx="3443438" cy="486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B101C16A-F8A6-41D4-98E1-8C7330BF3E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Waar komt het vandaan?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D6D63FD7-39B4-46F6-9AF5-365453FF5E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>
                <a:latin typeface="+mj-lt"/>
              </a:rPr>
              <a:t>afval in de oceaan</a:t>
            </a:r>
          </a:p>
        </p:txBody>
      </p:sp>
    </p:spTree>
    <p:extLst>
      <p:ext uri="{BB962C8B-B14F-4D97-AF65-F5344CB8AC3E}">
        <p14:creationId xmlns:p14="http://schemas.microsoft.com/office/powerpoint/2010/main" val="250806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1F31982B-5E21-41A1-884B-529858C0C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04941A4F-D80B-44B1-A982-ED8BD76B64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Onlinemedia 4" title="A Bottle's Odyssey">
            <a:extLst>
              <a:ext uri="{FF2B5EF4-FFF2-40B4-BE49-F238E27FC236}">
                <a16:creationId xmlns:a16="http://schemas.microsoft.com/office/drawing/2014/main" xmlns="" id="{EB9EE42E-DB8D-430F-BFE8-A41B9D3189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t="13746" b="12349"/>
          <a:stretch/>
        </p:blipFill>
        <p:spPr>
          <a:xfrm>
            <a:off x="0" y="-339635"/>
            <a:ext cx="9144000" cy="38012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A7A3CF09-101A-4228-A3EF-E13997248D78}"/>
              </a:ext>
            </a:extLst>
          </p:cNvPr>
          <p:cNvSpPr txBox="1"/>
          <p:nvPr/>
        </p:nvSpPr>
        <p:spPr>
          <a:xfrm>
            <a:off x="368300" y="3641504"/>
            <a:ext cx="49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4"/>
              </a:rPr>
              <a:t>https://www.youtube.com/watch?v=TsfcEoeNY74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5594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1A7B8943-679D-4E12-BEF9-9835A6F03F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A406EDBE-A7B3-4CE7-9058-EEAA724A24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39A1ACDB-F785-4E24-B4C1-219FFBF05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3.bp.blogspot.com/-uSBdIZ7tgXU/Wy9l2haxocI/AAAAAAAAVRk/Y5XaekoOu68Ny7c4imasuuZk11j9B4JkACLcBGAs/s1600/zee.jpg">
            <a:extLst>
              <a:ext uri="{FF2B5EF4-FFF2-40B4-BE49-F238E27FC236}">
                <a16:creationId xmlns:a16="http://schemas.microsoft.com/office/drawing/2014/main" xmlns="" id="{DDA6C2C8-A915-4527-9E3F-212784D4A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0" b="16347"/>
          <a:stretch/>
        </p:blipFill>
        <p:spPr bwMode="auto">
          <a:xfrm>
            <a:off x="2116" y="0"/>
            <a:ext cx="914188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666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616D5828-75E9-4141-8E5F-5A9873D644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21946D1F-ABD6-4DAE-B0DA-DC3158A85C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3F0640FC-05B8-449F-86C9-D92C18FAB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Beeld microplastics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2F4690FB-2977-4E38-BAA6-B2526AA1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2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878410C4-708B-4180-856D-F124FB330F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Welke soorten zwerfafval kom je het vaakst tegen?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EF25A863-552F-4AB9-A862-B25AE7EF4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238" y="379307"/>
            <a:ext cx="8213316" cy="1564693"/>
          </a:xfrm>
        </p:spPr>
        <p:txBody>
          <a:bodyPr/>
          <a:lstStyle/>
          <a:p>
            <a:r>
              <a:rPr lang="nl-NL" dirty="0"/>
              <a:t>in jouw omgeving</a:t>
            </a:r>
          </a:p>
        </p:txBody>
      </p:sp>
    </p:spTree>
    <p:extLst>
      <p:ext uri="{BB962C8B-B14F-4D97-AF65-F5344CB8AC3E}">
        <p14:creationId xmlns:p14="http://schemas.microsoft.com/office/powerpoint/2010/main" val="147646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053303F8-D341-471E-AFA3-92BC108081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F97CD6B8-9020-4335-83E5-978CDC27CB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3A828DA8-18FF-41E3-8A4C-BE22F806C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6FF1C3C-E97D-4002-9B15-0B33C970E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975"/>
            <a:ext cx="9192513" cy="613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27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xmlns="" id="{586CC84E-9E65-4469-BB1E-6E08809DB4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238" y="2181298"/>
            <a:ext cx="7858172" cy="1943662"/>
          </a:xfrm>
        </p:spPr>
        <p:txBody>
          <a:bodyPr>
            <a:normAutofit/>
          </a:bodyPr>
          <a:lstStyle/>
          <a:p>
            <a:r>
              <a:rPr lang="nl-NL" dirty="0"/>
              <a:t>komt dat door bewust of </a:t>
            </a:r>
          </a:p>
          <a:p>
            <a:r>
              <a:rPr lang="nl-NL" dirty="0"/>
              <a:t>onbewust gedrag?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2787B689-A5B9-425D-83FF-DDD8C378E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Afval op straat</a:t>
            </a:r>
          </a:p>
        </p:txBody>
      </p:sp>
    </p:spTree>
    <p:extLst>
      <p:ext uri="{BB962C8B-B14F-4D97-AF65-F5344CB8AC3E}">
        <p14:creationId xmlns:p14="http://schemas.microsoft.com/office/powerpoint/2010/main" val="2436745671"/>
      </p:ext>
    </p:extLst>
  </p:cSld>
  <p:clrMapOvr>
    <a:masterClrMapping/>
  </p:clrMapOvr>
</p:sld>
</file>

<file path=ppt/theme/theme1.xml><?xml version="1.0" encoding="utf-8"?>
<a:theme xmlns:a="http://schemas.openxmlformats.org/drawingml/2006/main" name="Nederland Schoon">
  <a:themeElements>
    <a:clrScheme name="NederlandSchoon">
      <a:dk1>
        <a:sysClr val="windowText" lastClr="000000"/>
      </a:dk1>
      <a:lt1>
        <a:sysClr val="window" lastClr="FFFFFF"/>
      </a:lt1>
      <a:dk2>
        <a:srgbClr val="00528E"/>
      </a:dk2>
      <a:lt2>
        <a:srgbClr val="FFFFFF"/>
      </a:lt2>
      <a:accent1>
        <a:srgbClr val="00528E"/>
      </a:accent1>
      <a:accent2>
        <a:srgbClr val="7FC349"/>
      </a:accent2>
      <a:accent3>
        <a:srgbClr val="0195CE"/>
      </a:accent3>
      <a:accent4>
        <a:srgbClr val="A5A5A5"/>
      </a:accent4>
      <a:accent5>
        <a:srgbClr val="00528E"/>
      </a:accent5>
      <a:accent6>
        <a:srgbClr val="7FC349"/>
      </a:accent6>
      <a:hlink>
        <a:srgbClr val="00528E"/>
      </a:hlink>
      <a:folHlink>
        <a:srgbClr val="0052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Supporter van Schoon - LM" id="{295A92C6-78FA-4468-AD8A-03AA8A54581F}" vid="{FC3DE5DC-2CC3-43BD-871F-EDCF6B20235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Supporter van Schoon - LM</Template>
  <TotalTime>2095</TotalTime>
  <Words>88</Words>
  <Application>Microsoft Office PowerPoint</Application>
  <PresentationFormat>Diavoorstelling (16:9)</PresentationFormat>
  <Paragraphs>25</Paragraphs>
  <Slides>25</Slides>
  <Notes>0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Nederland Schoon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Sandy Stevens</dc:creator>
  <cp:lastModifiedBy>Frederiek F.. de Vries-Robbe</cp:lastModifiedBy>
  <cp:revision>37</cp:revision>
  <dcterms:created xsi:type="dcterms:W3CDTF">2018-09-18T10:53:40Z</dcterms:created>
  <dcterms:modified xsi:type="dcterms:W3CDTF">2019-02-13T14:33:41Z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